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74" r:id="rId2"/>
  </p:sldMasterIdLst>
  <p:sldIdLst>
    <p:sldId id="256" r:id="rId3"/>
    <p:sldId id="257" r:id="rId4"/>
    <p:sldId id="269" r:id="rId5"/>
    <p:sldId id="270" r:id="rId6"/>
    <p:sldId id="271" r:id="rId7"/>
    <p:sldId id="272" r:id="rId8"/>
    <p:sldId id="258" r:id="rId9"/>
    <p:sldId id="263" r:id="rId10"/>
    <p:sldId id="273" r:id="rId11"/>
    <p:sldId id="274" r:id="rId12"/>
    <p:sldId id="264" r:id="rId13"/>
    <p:sldId id="265" r:id="rId14"/>
    <p:sldId id="275" r:id="rId15"/>
    <p:sldId id="259" r:id="rId16"/>
    <p:sldId id="266" r:id="rId17"/>
    <p:sldId id="261" r:id="rId18"/>
    <p:sldId id="262" r:id="rId19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8FFDCA-71ED-44DC-B590-53FDA9B8EC29}" v="87" dt="2023-10-04T09:09:29.4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6" autoAdjust="0"/>
    <p:restoredTop sz="94660"/>
  </p:normalViewPr>
  <p:slideViewPr>
    <p:cSldViewPr snapToGrid="0">
      <p:cViewPr varScale="1">
        <p:scale>
          <a:sx n="58" d="100"/>
          <a:sy n="58" d="100"/>
        </p:scale>
        <p:origin x="76" y="5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rene Dollerup" userId="3f6868f4d934aa11" providerId="LiveId" clId="{2B8FFDCA-71ED-44DC-B590-53FDA9B8EC29}"/>
    <pc:docChg chg="undo custSel addSld delSld modSld sldOrd modMainMaster">
      <pc:chgData name="Irene Dollerup" userId="3f6868f4d934aa11" providerId="LiveId" clId="{2B8FFDCA-71ED-44DC-B590-53FDA9B8EC29}" dt="2023-10-04T09:10:12.368" v="894" actId="1076"/>
      <pc:docMkLst>
        <pc:docMk/>
      </pc:docMkLst>
      <pc:sldChg chg="addSp delSp modSp mod setBg delDesignElem">
        <pc:chgData name="Irene Dollerup" userId="3f6868f4d934aa11" providerId="LiveId" clId="{2B8FFDCA-71ED-44DC-B590-53FDA9B8EC29}" dt="2023-10-04T08:38:04.175" v="879" actId="113"/>
        <pc:sldMkLst>
          <pc:docMk/>
          <pc:sldMk cId="3765401497" sldId="256"/>
        </pc:sldMkLst>
        <pc:spChg chg="mod">
          <ac:chgData name="Irene Dollerup" userId="3f6868f4d934aa11" providerId="LiveId" clId="{2B8FFDCA-71ED-44DC-B590-53FDA9B8EC29}" dt="2023-10-04T08:38:04.175" v="879" actId="113"/>
          <ac:spMkLst>
            <pc:docMk/>
            <pc:sldMk cId="3765401497" sldId="256"/>
            <ac:spMk id="2" creationId="{851495C2-A216-57E2-292A-CB239C5B0884}"/>
          </ac:spMkLst>
        </pc:spChg>
        <pc:spChg chg="add del">
          <ac:chgData name="Irene Dollerup" userId="3f6868f4d934aa11" providerId="LiveId" clId="{2B8FFDCA-71ED-44DC-B590-53FDA9B8EC29}" dt="2023-10-04T07:25:29.044" v="149"/>
          <ac:spMkLst>
            <pc:docMk/>
            <pc:sldMk cId="3765401497" sldId="256"/>
            <ac:spMk id="15" creationId="{85CB65D0-496F-4797-A015-C85839E35D1A}"/>
          </ac:spMkLst>
        </pc:spChg>
        <pc:spChg chg="add del">
          <ac:chgData name="Irene Dollerup" userId="3f6868f4d934aa11" providerId="LiveId" clId="{2B8FFDCA-71ED-44DC-B590-53FDA9B8EC29}" dt="2023-10-04T07:25:29.044" v="149"/>
          <ac:spMkLst>
            <pc:docMk/>
            <pc:sldMk cId="3765401497" sldId="256"/>
            <ac:spMk id="17" creationId="{95D2C779-8883-4E5F-A170-0F464918C1B7}"/>
          </ac:spMkLst>
        </pc:spChg>
        <pc:picChg chg="del">
          <ac:chgData name="Irene Dollerup" userId="3f6868f4d934aa11" providerId="LiveId" clId="{2B8FFDCA-71ED-44DC-B590-53FDA9B8EC29}" dt="2023-10-04T08:37:23.187" v="874" actId="478"/>
          <ac:picMkLst>
            <pc:docMk/>
            <pc:sldMk cId="3765401497" sldId="256"/>
            <ac:picMk id="16" creationId="{03B85984-19B4-11EB-7505-C688192EB19B}"/>
          </ac:picMkLst>
        </pc:picChg>
        <pc:picChg chg="del">
          <ac:chgData name="Irene Dollerup" userId="3f6868f4d934aa11" providerId="LiveId" clId="{2B8FFDCA-71ED-44DC-B590-53FDA9B8EC29}" dt="2023-10-04T08:37:08.910" v="873" actId="478"/>
          <ac:picMkLst>
            <pc:docMk/>
            <pc:sldMk cId="3765401497" sldId="256"/>
            <ac:picMk id="20" creationId="{CBDD8A2B-2554-8626-84C5-78D5A614ADF3}"/>
          </ac:picMkLst>
        </pc:picChg>
        <pc:cxnChg chg="add del">
          <ac:chgData name="Irene Dollerup" userId="3f6868f4d934aa11" providerId="LiveId" clId="{2B8FFDCA-71ED-44DC-B590-53FDA9B8EC29}" dt="2023-10-04T07:25:29.044" v="149"/>
          <ac:cxnSpMkLst>
            <pc:docMk/>
            <pc:sldMk cId="3765401497" sldId="256"/>
            <ac:cxnSpMk id="18" creationId="{BD96A694-258D-4418-A83C-B9BA72FD44B8}"/>
          </ac:cxnSpMkLst>
        </pc:cxnChg>
      </pc:sldChg>
      <pc:sldChg chg="addSp delSp modSp mod setBg delDesignElem">
        <pc:chgData name="Irene Dollerup" userId="3f6868f4d934aa11" providerId="LiveId" clId="{2B8FFDCA-71ED-44DC-B590-53FDA9B8EC29}" dt="2023-10-04T08:36:50.666" v="872" actId="1076"/>
        <pc:sldMkLst>
          <pc:docMk/>
          <pc:sldMk cId="768516284" sldId="257"/>
        </pc:sldMkLst>
        <pc:spChg chg="mod">
          <ac:chgData name="Irene Dollerup" userId="3f6868f4d934aa11" providerId="LiveId" clId="{2B8FFDCA-71ED-44DC-B590-53FDA9B8EC29}" dt="2023-10-04T08:36:50.666" v="872" actId="1076"/>
          <ac:spMkLst>
            <pc:docMk/>
            <pc:sldMk cId="768516284" sldId="257"/>
            <ac:spMk id="2" creationId="{36BDEE1C-93A5-DEFC-418B-BA2BA4E4E558}"/>
          </ac:spMkLst>
        </pc:spChg>
        <pc:spChg chg="add del">
          <ac:chgData name="Irene Dollerup" userId="3f6868f4d934aa11" providerId="LiveId" clId="{2B8FFDCA-71ED-44DC-B590-53FDA9B8EC29}" dt="2023-10-04T07:25:29.044" v="149"/>
          <ac:spMkLst>
            <pc:docMk/>
            <pc:sldMk cId="768516284" sldId="257"/>
            <ac:spMk id="13" creationId="{33E93247-6229-44AB-A550-739E971E690B}"/>
          </ac:spMkLst>
        </pc:spChg>
        <pc:spChg chg="add del">
          <ac:chgData name="Irene Dollerup" userId="3f6868f4d934aa11" providerId="LiveId" clId="{2B8FFDCA-71ED-44DC-B590-53FDA9B8EC29}" dt="2023-10-04T07:25:29.044" v="149"/>
          <ac:spMkLst>
            <pc:docMk/>
            <pc:sldMk cId="768516284" sldId="257"/>
            <ac:spMk id="15" creationId="{6BB6B482-ACCA-4938-8AEA-49D525C17221}"/>
          </ac:spMkLst>
        </pc:spChg>
        <pc:picChg chg="del">
          <ac:chgData name="Irene Dollerup" userId="3f6868f4d934aa11" providerId="LiveId" clId="{2B8FFDCA-71ED-44DC-B590-53FDA9B8EC29}" dt="2023-10-04T08:36:11.501" v="867" actId="478"/>
          <ac:picMkLst>
            <pc:docMk/>
            <pc:sldMk cId="768516284" sldId="257"/>
            <ac:picMk id="5" creationId="{A9B4A021-3D5B-240D-CBB8-446790C84AC1}"/>
          </ac:picMkLst>
        </pc:picChg>
        <pc:cxnChg chg="add del">
          <ac:chgData name="Irene Dollerup" userId="3f6868f4d934aa11" providerId="LiveId" clId="{2B8FFDCA-71ED-44DC-B590-53FDA9B8EC29}" dt="2023-10-04T07:25:29.044" v="149"/>
          <ac:cxnSpMkLst>
            <pc:docMk/>
            <pc:sldMk cId="768516284" sldId="257"/>
            <ac:cxnSpMk id="9" creationId="{F64F9B95-9045-48D2-B9F3-2927E98F54AA}"/>
          </ac:cxnSpMkLst>
        </pc:cxnChg>
        <pc:cxnChg chg="add del">
          <ac:chgData name="Irene Dollerup" userId="3f6868f4d934aa11" providerId="LiveId" clId="{2B8FFDCA-71ED-44DC-B590-53FDA9B8EC29}" dt="2023-10-04T07:25:29.044" v="149"/>
          <ac:cxnSpMkLst>
            <pc:docMk/>
            <pc:sldMk cId="768516284" sldId="257"/>
            <ac:cxnSpMk id="11" creationId="{085AA86F-6A4D-4BCB-A045-D992CDC2959B}"/>
          </ac:cxnSpMkLst>
        </pc:cxnChg>
        <pc:cxnChg chg="add del">
          <ac:chgData name="Irene Dollerup" userId="3f6868f4d934aa11" providerId="LiveId" clId="{2B8FFDCA-71ED-44DC-B590-53FDA9B8EC29}" dt="2023-10-04T07:25:29.044" v="149"/>
          <ac:cxnSpMkLst>
            <pc:docMk/>
            <pc:sldMk cId="768516284" sldId="257"/>
            <ac:cxnSpMk id="17" creationId="{EE2E603F-4A95-4FE8-BB06-211DFD75DBEF}"/>
          </ac:cxnSpMkLst>
        </pc:cxnChg>
      </pc:sldChg>
      <pc:sldChg chg="addSp delSp modSp mod setBg delDesignElem">
        <pc:chgData name="Irene Dollerup" userId="3f6868f4d934aa11" providerId="LiveId" clId="{2B8FFDCA-71ED-44DC-B590-53FDA9B8EC29}" dt="2023-10-04T07:28:20.077" v="200"/>
        <pc:sldMkLst>
          <pc:docMk/>
          <pc:sldMk cId="470846536" sldId="258"/>
        </pc:sldMkLst>
        <pc:spChg chg="del mod">
          <ac:chgData name="Irene Dollerup" userId="3f6868f4d934aa11" providerId="LiveId" clId="{2B8FFDCA-71ED-44DC-B590-53FDA9B8EC29}" dt="2023-10-04T07:08:08.221" v="4" actId="21"/>
          <ac:spMkLst>
            <pc:docMk/>
            <pc:sldMk cId="470846536" sldId="258"/>
            <ac:spMk id="2" creationId="{2E5A9474-2B5C-311F-054B-AD1E04C9AC21}"/>
          </ac:spMkLst>
        </pc:spChg>
        <pc:spChg chg="mod">
          <ac:chgData name="Irene Dollerup" userId="3f6868f4d934aa11" providerId="LiveId" clId="{2B8FFDCA-71ED-44DC-B590-53FDA9B8EC29}" dt="2023-10-04T07:25:29.044" v="149"/>
          <ac:spMkLst>
            <pc:docMk/>
            <pc:sldMk cId="470846536" sldId="258"/>
            <ac:spMk id="3" creationId="{802F0185-3E23-3931-F1D5-D70C2C927AD5}"/>
          </ac:spMkLst>
        </pc:spChg>
        <pc:spChg chg="add del">
          <ac:chgData name="Irene Dollerup" userId="3f6868f4d934aa11" providerId="LiveId" clId="{2B8FFDCA-71ED-44DC-B590-53FDA9B8EC29}" dt="2023-10-04T07:08:44.087" v="9" actId="26606"/>
          <ac:spMkLst>
            <pc:docMk/>
            <pc:sldMk cId="470846536" sldId="258"/>
            <ac:spMk id="50" creationId="{E49D7415-2F11-44C2-B6AA-13A25B6814B9}"/>
          </ac:spMkLst>
        </pc:spChg>
        <pc:spChg chg="add del">
          <ac:chgData name="Irene Dollerup" userId="3f6868f4d934aa11" providerId="LiveId" clId="{2B8FFDCA-71ED-44DC-B590-53FDA9B8EC29}" dt="2023-10-04T07:08:36.199" v="6" actId="26606"/>
          <ac:spMkLst>
            <pc:docMk/>
            <pc:sldMk cId="470846536" sldId="258"/>
            <ac:spMk id="57" creationId="{E49D7415-2F11-44C2-B6AA-13A25B6814B9}"/>
          </ac:spMkLst>
        </pc:spChg>
        <pc:spChg chg="add del">
          <ac:chgData name="Irene Dollerup" userId="3f6868f4d934aa11" providerId="LiveId" clId="{2B8FFDCA-71ED-44DC-B590-53FDA9B8EC29}" dt="2023-10-04T07:08:44.087" v="8" actId="26606"/>
          <ac:spMkLst>
            <pc:docMk/>
            <pc:sldMk cId="470846536" sldId="258"/>
            <ac:spMk id="63" creationId="{E49D7415-2F11-44C2-B6AA-13A25B6814B9}"/>
          </ac:spMkLst>
        </pc:spChg>
        <pc:spChg chg="add del">
          <ac:chgData name="Irene Dollerup" userId="3f6868f4d934aa11" providerId="LiveId" clId="{2B8FFDCA-71ED-44DC-B590-53FDA9B8EC29}" dt="2023-10-04T07:25:29.044" v="149"/>
          <ac:spMkLst>
            <pc:docMk/>
            <pc:sldMk cId="470846536" sldId="258"/>
            <ac:spMk id="66" creationId="{E49D7415-2F11-44C2-B6AA-13A25B6814B9}"/>
          </ac:spMkLst>
        </pc:spChg>
        <pc:picChg chg="mod">
          <ac:chgData name="Irene Dollerup" userId="3f6868f4d934aa11" providerId="LiveId" clId="{2B8FFDCA-71ED-44DC-B590-53FDA9B8EC29}" dt="2023-10-04T07:08:44.087" v="9" actId="26606"/>
          <ac:picMkLst>
            <pc:docMk/>
            <pc:sldMk cId="470846536" sldId="258"/>
            <ac:picMk id="14" creationId="{411DA643-9675-E911-EC1D-AC0BD0336318}"/>
          </ac:picMkLst>
        </pc:picChg>
        <pc:cxnChg chg="add del">
          <ac:chgData name="Irene Dollerup" userId="3f6868f4d934aa11" providerId="LiveId" clId="{2B8FFDCA-71ED-44DC-B590-53FDA9B8EC29}" dt="2023-10-04T07:08:44.087" v="9" actId="26606"/>
          <ac:cxnSpMkLst>
            <pc:docMk/>
            <pc:sldMk cId="470846536" sldId="258"/>
            <ac:cxnSpMk id="52" creationId="{A35BA00F-E9C4-4087-9557-26285F82E05B}"/>
          </ac:cxnSpMkLst>
        </pc:cxnChg>
        <pc:cxnChg chg="add del">
          <ac:chgData name="Irene Dollerup" userId="3f6868f4d934aa11" providerId="LiveId" clId="{2B8FFDCA-71ED-44DC-B590-53FDA9B8EC29}" dt="2023-10-04T07:08:36.199" v="6" actId="26606"/>
          <ac:cxnSpMkLst>
            <pc:docMk/>
            <pc:sldMk cId="470846536" sldId="258"/>
            <ac:cxnSpMk id="59" creationId="{D2E57F3D-33BE-4306-87E6-245763719516}"/>
          </ac:cxnSpMkLst>
        </pc:cxnChg>
        <pc:cxnChg chg="add del">
          <ac:chgData name="Irene Dollerup" userId="3f6868f4d934aa11" providerId="LiveId" clId="{2B8FFDCA-71ED-44DC-B590-53FDA9B8EC29}" dt="2023-10-04T07:08:36.199" v="6" actId="26606"/>
          <ac:cxnSpMkLst>
            <pc:docMk/>
            <pc:sldMk cId="470846536" sldId="258"/>
            <ac:cxnSpMk id="61" creationId="{8E0104E4-99BC-494F-8342-F250828E574F}"/>
          </ac:cxnSpMkLst>
        </pc:cxnChg>
        <pc:cxnChg chg="add del">
          <ac:chgData name="Irene Dollerup" userId="3f6868f4d934aa11" providerId="LiveId" clId="{2B8FFDCA-71ED-44DC-B590-53FDA9B8EC29}" dt="2023-10-04T07:08:44.087" v="8" actId="26606"/>
          <ac:cxnSpMkLst>
            <pc:docMk/>
            <pc:sldMk cId="470846536" sldId="258"/>
            <ac:cxnSpMk id="64" creationId="{A35BA00F-E9C4-4087-9557-26285F82E05B}"/>
          </ac:cxnSpMkLst>
        </pc:cxnChg>
        <pc:cxnChg chg="add del">
          <ac:chgData name="Irene Dollerup" userId="3f6868f4d934aa11" providerId="LiveId" clId="{2B8FFDCA-71ED-44DC-B590-53FDA9B8EC29}" dt="2023-10-04T07:25:29.044" v="149"/>
          <ac:cxnSpMkLst>
            <pc:docMk/>
            <pc:sldMk cId="470846536" sldId="258"/>
            <ac:cxnSpMk id="67" creationId="{9BFA7F3E-7868-4A4D-9F5E-C2148971041E}"/>
          </ac:cxnSpMkLst>
        </pc:cxnChg>
        <pc:cxnChg chg="add del">
          <ac:chgData name="Irene Dollerup" userId="3f6868f4d934aa11" providerId="LiveId" clId="{2B8FFDCA-71ED-44DC-B590-53FDA9B8EC29}" dt="2023-10-04T07:25:29.044" v="149"/>
          <ac:cxnSpMkLst>
            <pc:docMk/>
            <pc:sldMk cId="470846536" sldId="258"/>
            <ac:cxnSpMk id="68" creationId="{276AB626-F2F4-41D1-94FC-3258BA6784F8}"/>
          </ac:cxnSpMkLst>
        </pc:cxnChg>
      </pc:sldChg>
      <pc:sldChg chg="addSp delSp modSp mod setBg addAnim delAnim delDesignElem">
        <pc:chgData name="Irene Dollerup" userId="3f6868f4d934aa11" providerId="LiveId" clId="{2B8FFDCA-71ED-44DC-B590-53FDA9B8EC29}" dt="2023-10-04T08:17:37.532" v="782"/>
        <pc:sldMkLst>
          <pc:docMk/>
          <pc:sldMk cId="3031265942" sldId="259"/>
        </pc:sldMkLst>
        <pc:spChg chg="mod ord">
          <ac:chgData name="Irene Dollerup" userId="3f6868f4d934aa11" providerId="LiveId" clId="{2B8FFDCA-71ED-44DC-B590-53FDA9B8EC29}" dt="2023-10-04T08:17:37.532" v="781" actId="26606"/>
          <ac:spMkLst>
            <pc:docMk/>
            <pc:sldMk cId="3031265942" sldId="259"/>
            <ac:spMk id="2" creationId="{E56BF5F4-A9D2-99ED-FB7E-D33449CA77F9}"/>
          </ac:spMkLst>
        </pc:spChg>
        <pc:spChg chg="del mod">
          <ac:chgData name="Irene Dollerup" userId="3f6868f4d934aa11" providerId="LiveId" clId="{2B8FFDCA-71ED-44DC-B590-53FDA9B8EC29}" dt="2023-10-04T08:14:31.420" v="770" actId="21"/>
          <ac:spMkLst>
            <pc:docMk/>
            <pc:sldMk cId="3031265942" sldId="259"/>
            <ac:spMk id="3" creationId="{6A18CF1D-2EAF-4FF9-81E8-B1B864ECDCC4}"/>
          </ac:spMkLst>
        </pc:spChg>
        <pc:spChg chg="add del">
          <ac:chgData name="Irene Dollerup" userId="3f6868f4d934aa11" providerId="LiveId" clId="{2B8FFDCA-71ED-44DC-B590-53FDA9B8EC29}" dt="2023-10-04T08:17:37.532" v="781" actId="26606"/>
          <ac:spMkLst>
            <pc:docMk/>
            <pc:sldMk cId="3031265942" sldId="259"/>
            <ac:spMk id="45" creationId="{33E93247-6229-44AB-A550-739E971E690B}"/>
          </ac:spMkLst>
        </pc:spChg>
        <pc:spChg chg="add del">
          <ac:chgData name="Irene Dollerup" userId="3f6868f4d934aa11" providerId="LiveId" clId="{2B8FFDCA-71ED-44DC-B590-53FDA9B8EC29}" dt="2023-10-04T08:17:37.532" v="781" actId="26606"/>
          <ac:spMkLst>
            <pc:docMk/>
            <pc:sldMk cId="3031265942" sldId="259"/>
            <ac:spMk id="47" creationId="{6BB6B482-ACCA-4938-8AEA-49D525C17221}"/>
          </ac:spMkLst>
        </pc:spChg>
        <pc:spChg chg="add del">
          <ac:chgData name="Irene Dollerup" userId="3f6868f4d934aa11" providerId="LiveId" clId="{2B8FFDCA-71ED-44DC-B590-53FDA9B8EC29}" dt="2023-10-04T08:17:22.506" v="778" actId="26606"/>
          <ac:spMkLst>
            <pc:docMk/>
            <pc:sldMk cId="3031265942" sldId="259"/>
            <ac:spMk id="57" creationId="{33E93247-6229-44AB-A550-739E971E690B}"/>
          </ac:spMkLst>
        </pc:spChg>
        <pc:spChg chg="add del">
          <ac:chgData name="Irene Dollerup" userId="3f6868f4d934aa11" providerId="LiveId" clId="{2B8FFDCA-71ED-44DC-B590-53FDA9B8EC29}" dt="2023-10-04T08:17:22.506" v="778" actId="26606"/>
          <ac:spMkLst>
            <pc:docMk/>
            <pc:sldMk cId="3031265942" sldId="259"/>
            <ac:spMk id="59" creationId="{612349FF-7742-42ED-ADF3-238B5DDD176C}"/>
          </ac:spMkLst>
        </pc:spChg>
        <pc:spChg chg="add del">
          <ac:chgData name="Irene Dollerup" userId="3f6868f4d934aa11" providerId="LiveId" clId="{2B8FFDCA-71ED-44DC-B590-53FDA9B8EC29}" dt="2023-10-04T08:17:37.517" v="780" actId="26606"/>
          <ac:spMkLst>
            <pc:docMk/>
            <pc:sldMk cId="3031265942" sldId="259"/>
            <ac:spMk id="63" creationId="{33E93247-6229-44AB-A550-739E971E690B}"/>
          </ac:spMkLst>
        </pc:spChg>
        <pc:spChg chg="add">
          <ac:chgData name="Irene Dollerup" userId="3f6868f4d934aa11" providerId="LiveId" clId="{2B8FFDCA-71ED-44DC-B590-53FDA9B8EC29}" dt="2023-10-04T08:17:37.532" v="781" actId="26606"/>
          <ac:spMkLst>
            <pc:docMk/>
            <pc:sldMk cId="3031265942" sldId="259"/>
            <ac:spMk id="68" creationId="{33E93247-6229-44AB-A550-739E971E690B}"/>
          </ac:spMkLst>
        </pc:spChg>
        <pc:spChg chg="add">
          <ac:chgData name="Irene Dollerup" userId="3f6868f4d934aa11" providerId="LiveId" clId="{2B8FFDCA-71ED-44DC-B590-53FDA9B8EC29}" dt="2023-10-04T08:17:37.532" v="781" actId="26606"/>
          <ac:spMkLst>
            <pc:docMk/>
            <pc:sldMk cId="3031265942" sldId="259"/>
            <ac:spMk id="69" creationId="{612349FF-7742-42ED-ADF3-238B5DDD176C}"/>
          </ac:spMkLst>
        </pc:spChg>
        <pc:picChg chg="add mod">
          <ac:chgData name="Irene Dollerup" userId="3f6868f4d934aa11" providerId="LiveId" clId="{2B8FFDCA-71ED-44DC-B590-53FDA9B8EC29}" dt="2023-10-04T08:17:37.532" v="781" actId="26606"/>
          <ac:picMkLst>
            <pc:docMk/>
            <pc:sldMk cId="3031265942" sldId="259"/>
            <ac:picMk id="5" creationId="{A0432DFD-92BA-66D4-94D5-C57AEEF7FF1B}"/>
          </ac:picMkLst>
        </pc:picChg>
        <pc:picChg chg="del">
          <ac:chgData name="Irene Dollerup" userId="3f6868f4d934aa11" providerId="LiveId" clId="{2B8FFDCA-71ED-44DC-B590-53FDA9B8EC29}" dt="2023-10-04T08:14:36.481" v="771" actId="478"/>
          <ac:picMkLst>
            <pc:docMk/>
            <pc:sldMk cId="3031265942" sldId="259"/>
            <ac:picMk id="46" creationId="{5F501690-A226-AC45-8DDC-7F49614D7721}"/>
          </ac:picMkLst>
        </pc:picChg>
        <pc:cxnChg chg="add del">
          <ac:chgData name="Irene Dollerup" userId="3f6868f4d934aa11" providerId="LiveId" clId="{2B8FFDCA-71ED-44DC-B590-53FDA9B8EC29}" dt="2023-10-04T08:17:37.532" v="781" actId="26606"/>
          <ac:cxnSpMkLst>
            <pc:docMk/>
            <pc:sldMk cId="3031265942" sldId="259"/>
            <ac:cxnSpMk id="43" creationId="{F64F9B95-9045-48D2-B9F3-2927E98F54AA}"/>
          </ac:cxnSpMkLst>
        </pc:cxnChg>
        <pc:cxnChg chg="add del">
          <ac:chgData name="Irene Dollerup" userId="3f6868f4d934aa11" providerId="LiveId" clId="{2B8FFDCA-71ED-44DC-B590-53FDA9B8EC29}" dt="2023-10-04T08:17:37.532" v="781" actId="26606"/>
          <ac:cxnSpMkLst>
            <pc:docMk/>
            <pc:sldMk cId="3031265942" sldId="259"/>
            <ac:cxnSpMk id="44" creationId="{085AA86F-6A4D-4BCB-A045-D992CDC2959B}"/>
          </ac:cxnSpMkLst>
        </pc:cxnChg>
        <pc:cxnChg chg="add del">
          <ac:chgData name="Irene Dollerup" userId="3f6868f4d934aa11" providerId="LiveId" clId="{2B8FFDCA-71ED-44DC-B590-53FDA9B8EC29}" dt="2023-10-04T08:17:37.532" v="781" actId="26606"/>
          <ac:cxnSpMkLst>
            <pc:docMk/>
            <pc:sldMk cId="3031265942" sldId="259"/>
            <ac:cxnSpMk id="48" creationId="{EE2E603F-4A95-4FE8-BB06-211DFD75DBEF}"/>
          </ac:cxnSpMkLst>
        </pc:cxnChg>
        <pc:cxnChg chg="add del">
          <ac:chgData name="Irene Dollerup" userId="3f6868f4d934aa11" providerId="LiveId" clId="{2B8FFDCA-71ED-44DC-B590-53FDA9B8EC29}" dt="2023-10-04T08:17:22.506" v="778" actId="26606"/>
          <ac:cxnSpMkLst>
            <pc:docMk/>
            <pc:sldMk cId="3031265942" sldId="259"/>
            <ac:cxnSpMk id="53" creationId="{F64F9B95-9045-48D2-B9F3-2927E98F54AA}"/>
          </ac:cxnSpMkLst>
        </pc:cxnChg>
        <pc:cxnChg chg="add del">
          <ac:chgData name="Irene Dollerup" userId="3f6868f4d934aa11" providerId="LiveId" clId="{2B8FFDCA-71ED-44DC-B590-53FDA9B8EC29}" dt="2023-10-04T08:17:22.506" v="778" actId="26606"/>
          <ac:cxnSpMkLst>
            <pc:docMk/>
            <pc:sldMk cId="3031265942" sldId="259"/>
            <ac:cxnSpMk id="55" creationId="{085AA86F-6A4D-4BCB-A045-D992CDC2959B}"/>
          </ac:cxnSpMkLst>
        </pc:cxnChg>
        <pc:cxnChg chg="add del">
          <ac:chgData name="Irene Dollerup" userId="3f6868f4d934aa11" providerId="LiveId" clId="{2B8FFDCA-71ED-44DC-B590-53FDA9B8EC29}" dt="2023-10-04T08:17:37.517" v="780" actId="26606"/>
          <ac:cxnSpMkLst>
            <pc:docMk/>
            <pc:sldMk cId="3031265942" sldId="259"/>
            <ac:cxnSpMk id="61" creationId="{F64F9B95-9045-48D2-B9F3-2927E98F54AA}"/>
          </ac:cxnSpMkLst>
        </pc:cxnChg>
        <pc:cxnChg chg="add del">
          <ac:chgData name="Irene Dollerup" userId="3f6868f4d934aa11" providerId="LiveId" clId="{2B8FFDCA-71ED-44DC-B590-53FDA9B8EC29}" dt="2023-10-04T08:17:37.517" v="780" actId="26606"/>
          <ac:cxnSpMkLst>
            <pc:docMk/>
            <pc:sldMk cId="3031265942" sldId="259"/>
            <ac:cxnSpMk id="62" creationId="{085AA86F-6A4D-4BCB-A045-D992CDC2959B}"/>
          </ac:cxnSpMkLst>
        </pc:cxnChg>
        <pc:cxnChg chg="add del">
          <ac:chgData name="Irene Dollerup" userId="3f6868f4d934aa11" providerId="LiveId" clId="{2B8FFDCA-71ED-44DC-B590-53FDA9B8EC29}" dt="2023-10-04T08:17:37.517" v="780" actId="26606"/>
          <ac:cxnSpMkLst>
            <pc:docMk/>
            <pc:sldMk cId="3031265942" sldId="259"/>
            <ac:cxnSpMk id="64" creationId="{EE2E603F-4A95-4FE8-BB06-211DFD75DBEF}"/>
          </ac:cxnSpMkLst>
        </pc:cxnChg>
        <pc:cxnChg chg="add">
          <ac:chgData name="Irene Dollerup" userId="3f6868f4d934aa11" providerId="LiveId" clId="{2B8FFDCA-71ED-44DC-B590-53FDA9B8EC29}" dt="2023-10-04T08:17:37.532" v="781" actId="26606"/>
          <ac:cxnSpMkLst>
            <pc:docMk/>
            <pc:sldMk cId="3031265942" sldId="259"/>
            <ac:cxnSpMk id="66" creationId="{F64F9B95-9045-48D2-B9F3-2927E98F54AA}"/>
          </ac:cxnSpMkLst>
        </pc:cxnChg>
        <pc:cxnChg chg="add">
          <ac:chgData name="Irene Dollerup" userId="3f6868f4d934aa11" providerId="LiveId" clId="{2B8FFDCA-71ED-44DC-B590-53FDA9B8EC29}" dt="2023-10-04T08:17:37.532" v="781" actId="26606"/>
          <ac:cxnSpMkLst>
            <pc:docMk/>
            <pc:sldMk cId="3031265942" sldId="259"/>
            <ac:cxnSpMk id="67" creationId="{085AA86F-6A4D-4BCB-A045-D992CDC2959B}"/>
          </ac:cxnSpMkLst>
        </pc:cxnChg>
      </pc:sldChg>
      <pc:sldChg chg="addSp delSp setBg delDesignElem">
        <pc:chgData name="Irene Dollerup" userId="3f6868f4d934aa11" providerId="LiveId" clId="{2B8FFDCA-71ED-44DC-B590-53FDA9B8EC29}" dt="2023-10-04T07:28:20.077" v="200"/>
        <pc:sldMkLst>
          <pc:docMk/>
          <pc:sldMk cId="2099465161" sldId="261"/>
        </pc:sldMkLst>
        <pc:spChg chg="add del">
          <ac:chgData name="Irene Dollerup" userId="3f6868f4d934aa11" providerId="LiveId" clId="{2B8FFDCA-71ED-44DC-B590-53FDA9B8EC29}" dt="2023-10-04T07:25:29.044" v="149"/>
          <ac:spMkLst>
            <pc:docMk/>
            <pc:sldMk cId="2099465161" sldId="261"/>
            <ac:spMk id="21" creationId="{660EB578-C970-4186-B93C-45851BBC6E34}"/>
          </ac:spMkLst>
        </pc:spChg>
        <pc:cxnChg chg="add del">
          <ac:chgData name="Irene Dollerup" userId="3f6868f4d934aa11" providerId="LiveId" clId="{2B8FFDCA-71ED-44DC-B590-53FDA9B8EC29}" dt="2023-10-04T07:25:29.044" v="149"/>
          <ac:cxnSpMkLst>
            <pc:docMk/>
            <pc:sldMk cId="2099465161" sldId="261"/>
            <ac:cxnSpMk id="23" creationId="{CDF57B02-07BB-407B-BB36-06D9C64A673E}"/>
          </ac:cxnSpMkLst>
        </pc:cxnChg>
        <pc:cxnChg chg="add del">
          <ac:chgData name="Irene Dollerup" userId="3f6868f4d934aa11" providerId="LiveId" clId="{2B8FFDCA-71ED-44DC-B590-53FDA9B8EC29}" dt="2023-10-04T07:25:29.044" v="149"/>
          <ac:cxnSpMkLst>
            <pc:docMk/>
            <pc:sldMk cId="2099465161" sldId="261"/>
            <ac:cxnSpMk id="25" creationId="{C6855964-C920-48EB-8804-74291211C8A9}"/>
          </ac:cxnSpMkLst>
        </pc:cxnChg>
      </pc:sldChg>
      <pc:sldChg chg="addSp delSp setBg delDesignElem">
        <pc:chgData name="Irene Dollerup" userId="3f6868f4d934aa11" providerId="LiveId" clId="{2B8FFDCA-71ED-44DC-B590-53FDA9B8EC29}" dt="2023-10-04T07:28:20.077" v="200"/>
        <pc:sldMkLst>
          <pc:docMk/>
          <pc:sldMk cId="2048715082" sldId="262"/>
        </pc:sldMkLst>
        <pc:spChg chg="add del">
          <ac:chgData name="Irene Dollerup" userId="3f6868f4d934aa11" providerId="LiveId" clId="{2B8FFDCA-71ED-44DC-B590-53FDA9B8EC29}" dt="2023-10-04T07:25:29.044" v="149"/>
          <ac:spMkLst>
            <pc:docMk/>
            <pc:sldMk cId="2048715082" sldId="262"/>
            <ac:spMk id="27" creationId="{479833C7-FDE4-4657-B0B1-32BE833C2489}"/>
          </ac:spMkLst>
        </pc:spChg>
        <pc:spChg chg="add del">
          <ac:chgData name="Irene Dollerup" userId="3f6868f4d934aa11" providerId="LiveId" clId="{2B8FFDCA-71ED-44DC-B590-53FDA9B8EC29}" dt="2023-10-04T07:25:29.044" v="149"/>
          <ac:spMkLst>
            <pc:docMk/>
            <pc:sldMk cId="2048715082" sldId="262"/>
            <ac:spMk id="29" creationId="{0ABE7C0B-A2D9-4202-A524-532DA2E2D582}"/>
          </ac:spMkLst>
        </pc:spChg>
        <pc:cxnChg chg="add del">
          <ac:chgData name="Irene Dollerup" userId="3f6868f4d934aa11" providerId="LiveId" clId="{2B8FFDCA-71ED-44DC-B590-53FDA9B8EC29}" dt="2023-10-04T07:25:29.044" v="149"/>
          <ac:cxnSpMkLst>
            <pc:docMk/>
            <pc:sldMk cId="2048715082" sldId="262"/>
            <ac:cxnSpMk id="23" creationId="{F64F9B95-9045-48D2-B9F3-2927E98F54AA}"/>
          </ac:cxnSpMkLst>
        </pc:cxnChg>
        <pc:cxnChg chg="add del">
          <ac:chgData name="Irene Dollerup" userId="3f6868f4d934aa11" providerId="LiveId" clId="{2B8FFDCA-71ED-44DC-B590-53FDA9B8EC29}" dt="2023-10-04T07:25:29.044" v="149"/>
          <ac:cxnSpMkLst>
            <pc:docMk/>
            <pc:sldMk cId="2048715082" sldId="262"/>
            <ac:cxnSpMk id="25" creationId="{085AA86F-6A4D-4BCB-A045-D992CDC2959B}"/>
          </ac:cxnSpMkLst>
        </pc:cxnChg>
      </pc:sldChg>
      <pc:sldChg chg="addSp delSp setBg delDesignElem">
        <pc:chgData name="Irene Dollerup" userId="3f6868f4d934aa11" providerId="LiveId" clId="{2B8FFDCA-71ED-44DC-B590-53FDA9B8EC29}" dt="2023-10-04T07:28:20.077" v="200"/>
        <pc:sldMkLst>
          <pc:docMk/>
          <pc:sldMk cId="458537786" sldId="263"/>
        </pc:sldMkLst>
        <pc:spChg chg="add del">
          <ac:chgData name="Irene Dollerup" userId="3f6868f4d934aa11" providerId="LiveId" clId="{2B8FFDCA-71ED-44DC-B590-53FDA9B8EC29}" dt="2023-10-04T07:25:29.044" v="149"/>
          <ac:spMkLst>
            <pc:docMk/>
            <pc:sldMk cId="458537786" sldId="263"/>
            <ac:spMk id="14" creationId="{479833C7-FDE4-4657-B0B1-32BE833C2489}"/>
          </ac:spMkLst>
        </pc:spChg>
        <pc:spChg chg="add del">
          <ac:chgData name="Irene Dollerup" userId="3f6868f4d934aa11" providerId="LiveId" clId="{2B8FFDCA-71ED-44DC-B590-53FDA9B8EC29}" dt="2023-10-04T07:25:29.044" v="149"/>
          <ac:spMkLst>
            <pc:docMk/>
            <pc:sldMk cId="458537786" sldId="263"/>
            <ac:spMk id="16" creationId="{0ABE7C0B-A2D9-4202-A524-532DA2E2D582}"/>
          </ac:spMkLst>
        </pc:spChg>
        <pc:cxnChg chg="add del">
          <ac:chgData name="Irene Dollerup" userId="3f6868f4d934aa11" providerId="LiveId" clId="{2B8FFDCA-71ED-44DC-B590-53FDA9B8EC29}" dt="2023-10-04T07:25:29.044" v="149"/>
          <ac:cxnSpMkLst>
            <pc:docMk/>
            <pc:sldMk cId="458537786" sldId="263"/>
            <ac:cxnSpMk id="10" creationId="{F64F9B95-9045-48D2-B9F3-2927E98F54AA}"/>
          </ac:cxnSpMkLst>
        </pc:cxnChg>
        <pc:cxnChg chg="add del">
          <ac:chgData name="Irene Dollerup" userId="3f6868f4d934aa11" providerId="LiveId" clId="{2B8FFDCA-71ED-44DC-B590-53FDA9B8EC29}" dt="2023-10-04T07:25:29.044" v="149"/>
          <ac:cxnSpMkLst>
            <pc:docMk/>
            <pc:sldMk cId="458537786" sldId="263"/>
            <ac:cxnSpMk id="12" creationId="{085AA86F-6A4D-4BCB-A045-D992CDC2959B}"/>
          </ac:cxnSpMkLst>
        </pc:cxnChg>
      </pc:sldChg>
      <pc:sldChg chg="addSp delSp modSp mod ord setBg delDesignElem">
        <pc:chgData name="Irene Dollerup" userId="3f6868f4d934aa11" providerId="LiveId" clId="{2B8FFDCA-71ED-44DC-B590-53FDA9B8EC29}" dt="2023-10-04T08:13:36.921" v="758" actId="1076"/>
        <pc:sldMkLst>
          <pc:docMk/>
          <pc:sldMk cId="2881763799" sldId="264"/>
        </pc:sldMkLst>
        <pc:spChg chg="mod">
          <ac:chgData name="Irene Dollerup" userId="3f6868f4d934aa11" providerId="LiveId" clId="{2B8FFDCA-71ED-44DC-B590-53FDA9B8EC29}" dt="2023-10-04T08:13:36.921" v="758" actId="1076"/>
          <ac:spMkLst>
            <pc:docMk/>
            <pc:sldMk cId="2881763799" sldId="264"/>
            <ac:spMk id="4" creationId="{4E0C9E92-D60D-6E3C-7E29-2BEEA9C954A9}"/>
          </ac:spMkLst>
        </pc:spChg>
        <pc:spChg chg="add del">
          <ac:chgData name="Irene Dollerup" userId="3f6868f4d934aa11" providerId="LiveId" clId="{2B8FFDCA-71ED-44DC-B590-53FDA9B8EC29}" dt="2023-10-04T07:25:29.044" v="149"/>
          <ac:spMkLst>
            <pc:docMk/>
            <pc:sldMk cId="2881763799" sldId="264"/>
            <ac:spMk id="13" creationId="{E49D7415-2F11-44C2-B6AA-13A25B6814B9}"/>
          </ac:spMkLst>
        </pc:spChg>
        <pc:cxnChg chg="add del">
          <ac:chgData name="Irene Dollerup" userId="3f6868f4d934aa11" providerId="LiveId" clId="{2B8FFDCA-71ED-44DC-B590-53FDA9B8EC29}" dt="2023-10-04T07:25:29.044" v="149"/>
          <ac:cxnSpMkLst>
            <pc:docMk/>
            <pc:sldMk cId="2881763799" sldId="264"/>
            <ac:cxnSpMk id="9" creationId="{F64F9B95-9045-48D2-B9F3-2927E98F54AA}"/>
          </ac:cxnSpMkLst>
        </pc:cxnChg>
        <pc:cxnChg chg="add del">
          <ac:chgData name="Irene Dollerup" userId="3f6868f4d934aa11" providerId="LiveId" clId="{2B8FFDCA-71ED-44DC-B590-53FDA9B8EC29}" dt="2023-10-04T07:25:29.044" v="149"/>
          <ac:cxnSpMkLst>
            <pc:docMk/>
            <pc:sldMk cId="2881763799" sldId="264"/>
            <ac:cxnSpMk id="11" creationId="{085AA86F-6A4D-4BCB-A045-D992CDC2959B}"/>
          </ac:cxnSpMkLst>
        </pc:cxnChg>
        <pc:cxnChg chg="add del">
          <ac:chgData name="Irene Dollerup" userId="3f6868f4d934aa11" providerId="LiveId" clId="{2B8FFDCA-71ED-44DC-B590-53FDA9B8EC29}" dt="2023-10-04T07:25:29.044" v="149"/>
          <ac:cxnSpMkLst>
            <pc:docMk/>
            <pc:sldMk cId="2881763799" sldId="264"/>
            <ac:cxnSpMk id="15" creationId="{D2E57F3D-33BE-4306-87E6-245763719516}"/>
          </ac:cxnSpMkLst>
        </pc:cxnChg>
      </pc:sldChg>
      <pc:sldChg chg="addSp delSp setBg delDesignElem">
        <pc:chgData name="Irene Dollerup" userId="3f6868f4d934aa11" providerId="LiveId" clId="{2B8FFDCA-71ED-44DC-B590-53FDA9B8EC29}" dt="2023-10-04T07:28:20.077" v="200"/>
        <pc:sldMkLst>
          <pc:docMk/>
          <pc:sldMk cId="3405466969" sldId="265"/>
        </pc:sldMkLst>
        <pc:spChg chg="add del">
          <ac:chgData name="Irene Dollerup" userId="3f6868f4d934aa11" providerId="LiveId" clId="{2B8FFDCA-71ED-44DC-B590-53FDA9B8EC29}" dt="2023-10-04T07:25:29.044" v="149"/>
          <ac:spMkLst>
            <pc:docMk/>
            <pc:sldMk cId="3405466969" sldId="265"/>
            <ac:spMk id="8" creationId="{479833C7-FDE4-4657-B0B1-32BE833C2489}"/>
          </ac:spMkLst>
        </pc:spChg>
        <pc:spChg chg="add del">
          <ac:chgData name="Irene Dollerup" userId="3f6868f4d934aa11" providerId="LiveId" clId="{2B8FFDCA-71ED-44DC-B590-53FDA9B8EC29}" dt="2023-10-04T07:25:29.044" v="149"/>
          <ac:spMkLst>
            <pc:docMk/>
            <pc:sldMk cId="3405466969" sldId="265"/>
            <ac:spMk id="10" creationId="{0ABE7C0B-A2D9-4202-A524-532DA2E2D582}"/>
          </ac:spMkLst>
        </pc:spChg>
      </pc:sldChg>
      <pc:sldChg chg="addSp delSp modSp mod setBg">
        <pc:chgData name="Irene Dollerup" userId="3f6868f4d934aa11" providerId="LiveId" clId="{2B8FFDCA-71ED-44DC-B590-53FDA9B8EC29}" dt="2023-10-04T08:34:37.107" v="866" actId="1076"/>
        <pc:sldMkLst>
          <pc:docMk/>
          <pc:sldMk cId="2300286632" sldId="266"/>
        </pc:sldMkLst>
        <pc:spChg chg="add del">
          <ac:chgData name="Irene Dollerup" userId="3f6868f4d934aa11" providerId="LiveId" clId="{2B8FFDCA-71ED-44DC-B590-53FDA9B8EC29}" dt="2023-10-04T08:34:12.879" v="861" actId="26606"/>
          <ac:spMkLst>
            <pc:docMk/>
            <pc:sldMk cId="2300286632" sldId="266"/>
            <ac:spMk id="17" creationId="{C96C8BAF-68F3-4B78-B238-35DF5D86560D}"/>
          </ac:spMkLst>
        </pc:spChg>
        <pc:grpChg chg="add del">
          <ac:chgData name="Irene Dollerup" userId="3f6868f4d934aa11" providerId="LiveId" clId="{2B8FFDCA-71ED-44DC-B590-53FDA9B8EC29}" dt="2023-10-04T08:34:12.879" v="861" actId="26606"/>
          <ac:grpSpMkLst>
            <pc:docMk/>
            <pc:sldMk cId="2300286632" sldId="266"/>
            <ac:grpSpMk id="19" creationId="{4F4CD6D0-5A87-4BA2-A13A-0E40511C3CFA}"/>
          </ac:grpSpMkLst>
        </pc:grpChg>
        <pc:grpChg chg="add del">
          <ac:chgData name="Irene Dollerup" userId="3f6868f4d934aa11" providerId="LiveId" clId="{2B8FFDCA-71ED-44DC-B590-53FDA9B8EC29}" dt="2023-10-04T08:34:12.879" v="861" actId="26606"/>
          <ac:grpSpMkLst>
            <pc:docMk/>
            <pc:sldMk cId="2300286632" sldId="266"/>
            <ac:grpSpMk id="23" creationId="{E9537076-EF48-4F72-9164-FD8260D550AC}"/>
          </ac:grpSpMkLst>
        </pc:grpChg>
        <pc:grpChg chg="add del">
          <ac:chgData name="Irene Dollerup" userId="3f6868f4d934aa11" providerId="LiveId" clId="{2B8FFDCA-71ED-44DC-B590-53FDA9B8EC29}" dt="2023-10-04T08:34:12.879" v="861" actId="26606"/>
          <ac:grpSpMkLst>
            <pc:docMk/>
            <pc:sldMk cId="2300286632" sldId="266"/>
            <ac:grpSpMk id="27" creationId="{6EFC3492-86BD-4D75-B5B4-C2DBFE0BD106}"/>
          </ac:grpSpMkLst>
        </pc:grpChg>
        <pc:picChg chg="mod">
          <ac:chgData name="Irene Dollerup" userId="3f6868f4d934aa11" providerId="LiveId" clId="{2B8FFDCA-71ED-44DC-B590-53FDA9B8EC29}" dt="2023-10-04T08:34:12.879" v="861" actId="26606"/>
          <ac:picMkLst>
            <pc:docMk/>
            <pc:sldMk cId="2300286632" sldId="266"/>
            <ac:picMk id="3" creationId="{5DE8D683-3D55-C4A2-53CA-0FC476DF92E0}"/>
          </ac:picMkLst>
        </pc:picChg>
        <pc:picChg chg="add mod">
          <ac:chgData name="Irene Dollerup" userId="3f6868f4d934aa11" providerId="LiveId" clId="{2B8FFDCA-71ED-44DC-B590-53FDA9B8EC29}" dt="2023-10-04T08:34:12.879" v="861" actId="26606"/>
          <ac:picMkLst>
            <pc:docMk/>
            <pc:sldMk cId="2300286632" sldId="266"/>
            <ac:picMk id="4" creationId="{28EBC26F-4DFC-82B6-A29D-51BA8CA451CF}"/>
          </ac:picMkLst>
        </pc:picChg>
        <pc:picChg chg="add del mod">
          <ac:chgData name="Irene Dollerup" userId="3f6868f4d934aa11" providerId="LiveId" clId="{2B8FFDCA-71ED-44DC-B590-53FDA9B8EC29}" dt="2023-10-04T08:25:22.488" v="791" actId="478"/>
          <ac:picMkLst>
            <pc:docMk/>
            <pc:sldMk cId="2300286632" sldId="266"/>
            <ac:picMk id="6" creationId="{AE620B11-4141-2E22-D884-25179DD39400}"/>
          </ac:picMkLst>
        </pc:picChg>
        <pc:picChg chg="add del mod">
          <ac:chgData name="Irene Dollerup" userId="3f6868f4d934aa11" providerId="LiveId" clId="{2B8FFDCA-71ED-44DC-B590-53FDA9B8EC29}" dt="2023-10-04T08:25:37.623" v="793" actId="478"/>
          <ac:picMkLst>
            <pc:docMk/>
            <pc:sldMk cId="2300286632" sldId="266"/>
            <ac:picMk id="8" creationId="{4F421A3C-AAC0-558E-0C84-D49EF32B5439}"/>
          </ac:picMkLst>
        </pc:picChg>
        <pc:picChg chg="add del mod">
          <ac:chgData name="Irene Dollerup" userId="3f6868f4d934aa11" providerId="LiveId" clId="{2B8FFDCA-71ED-44DC-B590-53FDA9B8EC29}" dt="2023-10-04T08:30:48.554" v="800" actId="478"/>
          <ac:picMkLst>
            <pc:docMk/>
            <pc:sldMk cId="2300286632" sldId="266"/>
            <ac:picMk id="10" creationId="{BF5B096A-14CD-5CAC-C48A-09CCD9D92CF9}"/>
          </ac:picMkLst>
        </pc:picChg>
        <pc:picChg chg="add mod ord modCrop">
          <ac:chgData name="Irene Dollerup" userId="3f6868f4d934aa11" providerId="LiveId" clId="{2B8FFDCA-71ED-44DC-B590-53FDA9B8EC29}" dt="2023-10-04T08:34:37.107" v="866" actId="1076"/>
          <ac:picMkLst>
            <pc:docMk/>
            <pc:sldMk cId="2300286632" sldId="266"/>
            <ac:picMk id="12" creationId="{7A86E11E-E43A-2346-41FE-7451CD807636}"/>
          </ac:picMkLst>
        </pc:picChg>
      </pc:sldChg>
      <pc:sldChg chg="del">
        <pc:chgData name="Irene Dollerup" userId="3f6868f4d934aa11" providerId="LiveId" clId="{2B8FFDCA-71ED-44DC-B590-53FDA9B8EC29}" dt="2023-10-03T14:04:16.413" v="0" actId="2696"/>
        <pc:sldMkLst>
          <pc:docMk/>
          <pc:sldMk cId="3896176738" sldId="267"/>
        </pc:sldMkLst>
      </pc:sldChg>
      <pc:sldChg chg="addSp delSp del setBg delDesignElem">
        <pc:chgData name="Irene Dollerup" userId="3f6868f4d934aa11" providerId="LiveId" clId="{2B8FFDCA-71ED-44DC-B590-53FDA9B8EC29}" dt="2023-10-04T08:19:39.728" v="783" actId="2696"/>
        <pc:sldMkLst>
          <pc:docMk/>
          <pc:sldMk cId="2394746140" sldId="268"/>
        </pc:sldMkLst>
        <pc:spChg chg="add del">
          <ac:chgData name="Irene Dollerup" userId="3f6868f4d934aa11" providerId="LiveId" clId="{2B8FFDCA-71ED-44DC-B590-53FDA9B8EC29}" dt="2023-10-04T07:25:29.044" v="149"/>
          <ac:spMkLst>
            <pc:docMk/>
            <pc:sldMk cId="2394746140" sldId="268"/>
            <ac:spMk id="8" creationId="{479833C7-FDE4-4657-B0B1-32BE833C2489}"/>
          </ac:spMkLst>
        </pc:spChg>
        <pc:spChg chg="add del">
          <ac:chgData name="Irene Dollerup" userId="3f6868f4d934aa11" providerId="LiveId" clId="{2B8FFDCA-71ED-44DC-B590-53FDA9B8EC29}" dt="2023-10-04T07:25:29.044" v="149"/>
          <ac:spMkLst>
            <pc:docMk/>
            <pc:sldMk cId="2394746140" sldId="268"/>
            <ac:spMk id="10" creationId="{0ABE7C0B-A2D9-4202-A524-532DA2E2D582}"/>
          </ac:spMkLst>
        </pc:spChg>
      </pc:sldChg>
      <pc:sldChg chg="addSp delSp modSp new mod setBg">
        <pc:chgData name="Irene Dollerup" userId="3f6868f4d934aa11" providerId="LiveId" clId="{2B8FFDCA-71ED-44DC-B590-53FDA9B8EC29}" dt="2023-10-04T07:29:36.579" v="203" actId="478"/>
        <pc:sldMkLst>
          <pc:docMk/>
          <pc:sldMk cId="4007162424" sldId="269"/>
        </pc:sldMkLst>
        <pc:spChg chg="mod">
          <ac:chgData name="Irene Dollerup" userId="3f6868f4d934aa11" providerId="LiveId" clId="{2B8FFDCA-71ED-44DC-B590-53FDA9B8EC29}" dt="2023-10-04T07:13:39.175" v="59" actId="1076"/>
          <ac:spMkLst>
            <pc:docMk/>
            <pc:sldMk cId="4007162424" sldId="269"/>
            <ac:spMk id="2" creationId="{FE1A11A1-2FD4-BB3A-CEAF-D9BAB7AB0C8F}"/>
          </ac:spMkLst>
        </pc:spChg>
        <pc:spChg chg="mod">
          <ac:chgData name="Irene Dollerup" userId="3f6868f4d934aa11" providerId="LiveId" clId="{2B8FFDCA-71ED-44DC-B590-53FDA9B8EC29}" dt="2023-10-04T07:29:20.768" v="201" actId="113"/>
          <ac:spMkLst>
            <pc:docMk/>
            <pc:sldMk cId="4007162424" sldId="269"/>
            <ac:spMk id="3" creationId="{8AE9A859-7B2F-E6E4-588C-D0575377198A}"/>
          </ac:spMkLst>
        </pc:spChg>
        <pc:spChg chg="add mod">
          <ac:chgData name="Irene Dollerup" userId="3f6868f4d934aa11" providerId="LiveId" clId="{2B8FFDCA-71ED-44DC-B590-53FDA9B8EC29}" dt="2023-10-04T07:29:29.897" v="202" actId="113"/>
          <ac:spMkLst>
            <pc:docMk/>
            <pc:sldMk cId="4007162424" sldId="269"/>
            <ac:spMk id="4" creationId="{69176EA7-EE9B-4D6D-FBFE-DBD69F7BBDF1}"/>
          </ac:spMkLst>
        </pc:spChg>
        <pc:picChg chg="add del mod">
          <ac:chgData name="Irene Dollerup" userId="3f6868f4d934aa11" providerId="LiveId" clId="{2B8FFDCA-71ED-44DC-B590-53FDA9B8EC29}" dt="2023-10-04T07:29:36.579" v="203" actId="478"/>
          <ac:picMkLst>
            <pc:docMk/>
            <pc:sldMk cId="4007162424" sldId="269"/>
            <ac:picMk id="6" creationId="{63A848C5-121F-AEAE-6E23-8B496B9DFAC4}"/>
          </ac:picMkLst>
        </pc:picChg>
      </pc:sldChg>
      <pc:sldChg chg="addSp delSp modSp new mod setBg delDesignElem">
        <pc:chgData name="Irene Dollerup" userId="3f6868f4d934aa11" providerId="LiveId" clId="{2B8FFDCA-71ED-44DC-B590-53FDA9B8EC29}" dt="2023-10-04T07:29:57.434" v="204" actId="207"/>
        <pc:sldMkLst>
          <pc:docMk/>
          <pc:sldMk cId="2396872244" sldId="270"/>
        </pc:sldMkLst>
        <pc:spChg chg="mod">
          <ac:chgData name="Irene Dollerup" userId="3f6868f4d934aa11" providerId="LiveId" clId="{2B8FFDCA-71ED-44DC-B590-53FDA9B8EC29}" dt="2023-10-04T07:29:57.434" v="204" actId="207"/>
          <ac:spMkLst>
            <pc:docMk/>
            <pc:sldMk cId="2396872244" sldId="270"/>
            <ac:spMk id="2" creationId="{79D2C75C-AD17-E29A-528E-186E24B87F37}"/>
          </ac:spMkLst>
        </pc:spChg>
        <pc:spChg chg="del">
          <ac:chgData name="Irene Dollerup" userId="3f6868f4d934aa11" providerId="LiveId" clId="{2B8FFDCA-71ED-44DC-B590-53FDA9B8EC29}" dt="2023-10-04T07:19:53.499" v="89" actId="931"/>
          <ac:spMkLst>
            <pc:docMk/>
            <pc:sldMk cId="2396872244" sldId="270"/>
            <ac:spMk id="3" creationId="{4AFF6847-0C16-0222-3B64-41AC8BCEAA90}"/>
          </ac:spMkLst>
        </pc:spChg>
        <pc:spChg chg="add del">
          <ac:chgData name="Irene Dollerup" userId="3f6868f4d934aa11" providerId="LiveId" clId="{2B8FFDCA-71ED-44DC-B590-53FDA9B8EC29}" dt="2023-10-04T07:24:53.511" v="133" actId="26606"/>
          <ac:spMkLst>
            <pc:docMk/>
            <pc:sldMk cId="2396872244" sldId="270"/>
            <ac:spMk id="16" creationId="{D2E2F6D9-F9F0-47A2-A074-0A6B79B64775}"/>
          </ac:spMkLst>
        </pc:spChg>
        <pc:spChg chg="add del">
          <ac:chgData name="Irene Dollerup" userId="3f6868f4d934aa11" providerId="LiveId" clId="{2B8FFDCA-71ED-44DC-B590-53FDA9B8EC29}" dt="2023-10-04T07:24:53.511" v="133" actId="26606"/>
          <ac:spMkLst>
            <pc:docMk/>
            <pc:sldMk cId="2396872244" sldId="270"/>
            <ac:spMk id="18" creationId="{265DF4B1-F551-4918-A8AC-57E79CC4F010}"/>
          </ac:spMkLst>
        </pc:spChg>
        <pc:spChg chg="add">
          <ac:chgData name="Irene Dollerup" userId="3f6868f4d934aa11" providerId="LiveId" clId="{2B8FFDCA-71ED-44DC-B590-53FDA9B8EC29}" dt="2023-10-04T07:26:26.018" v="152" actId="26606"/>
          <ac:spMkLst>
            <pc:docMk/>
            <pc:sldMk cId="2396872244" sldId="270"/>
            <ac:spMk id="22" creationId="{E49B76A8-D4D2-428D-84FA-657EEA587ED8}"/>
          </ac:spMkLst>
        </pc:spChg>
        <pc:spChg chg="add">
          <ac:chgData name="Irene Dollerup" userId="3f6868f4d934aa11" providerId="LiveId" clId="{2B8FFDCA-71ED-44DC-B590-53FDA9B8EC29}" dt="2023-10-04T07:26:26.018" v="152" actId="26606"/>
          <ac:spMkLst>
            <pc:docMk/>
            <pc:sldMk cId="2396872244" sldId="270"/>
            <ac:spMk id="23" creationId="{15A54023-E435-4098-A370-AE54A007EB91}"/>
          </ac:spMkLst>
        </pc:spChg>
        <pc:spChg chg="add del">
          <ac:chgData name="Irene Dollerup" userId="3f6868f4d934aa11" providerId="LiveId" clId="{2B8FFDCA-71ED-44DC-B590-53FDA9B8EC29}" dt="2023-10-04T07:25:48.219" v="151"/>
          <ac:spMkLst>
            <pc:docMk/>
            <pc:sldMk cId="2396872244" sldId="270"/>
            <ac:spMk id="29" creationId="{341BFA31-6544-45C2-9DA0-9E1C5E0B1959}"/>
          </ac:spMkLst>
        </pc:spChg>
        <pc:grpChg chg="add">
          <ac:chgData name="Irene Dollerup" userId="3f6868f4d934aa11" providerId="LiveId" clId="{2B8FFDCA-71ED-44DC-B590-53FDA9B8EC29}" dt="2023-10-04T07:26:26.018" v="152" actId="26606"/>
          <ac:grpSpMkLst>
            <pc:docMk/>
            <pc:sldMk cId="2396872244" sldId="270"/>
            <ac:grpSpMk id="24" creationId="{8D463EDB-0644-4F84-9901-D2434D550912}"/>
          </ac:grpSpMkLst>
        </pc:grpChg>
        <pc:picChg chg="add mod ord">
          <ac:chgData name="Irene Dollerup" userId="3f6868f4d934aa11" providerId="LiveId" clId="{2B8FFDCA-71ED-44DC-B590-53FDA9B8EC29}" dt="2023-10-04T07:26:26.018" v="152" actId="26606"/>
          <ac:picMkLst>
            <pc:docMk/>
            <pc:sldMk cId="2396872244" sldId="270"/>
            <ac:picMk id="5" creationId="{4F0E2A09-F87D-867B-E0F4-F611BA6FDBC0}"/>
          </ac:picMkLst>
        </pc:picChg>
        <pc:picChg chg="add mod">
          <ac:chgData name="Irene Dollerup" userId="3f6868f4d934aa11" providerId="LiveId" clId="{2B8FFDCA-71ED-44DC-B590-53FDA9B8EC29}" dt="2023-10-04T07:26:26.018" v="152" actId="26606"/>
          <ac:picMkLst>
            <pc:docMk/>
            <pc:sldMk cId="2396872244" sldId="270"/>
            <ac:picMk id="7" creationId="{3D4912FB-3347-1CC5-037C-2DB511469922}"/>
          </ac:picMkLst>
        </pc:picChg>
        <pc:cxnChg chg="add">
          <ac:chgData name="Irene Dollerup" userId="3f6868f4d934aa11" providerId="LiveId" clId="{2B8FFDCA-71ED-44DC-B590-53FDA9B8EC29}" dt="2023-10-04T07:26:26.018" v="152" actId="26606"/>
          <ac:cxnSpMkLst>
            <pc:docMk/>
            <pc:sldMk cId="2396872244" sldId="270"/>
            <ac:cxnSpMk id="9" creationId="{8C152077-984A-4612-B0E1-251C62EB1528}"/>
          </ac:cxnSpMkLst>
        </pc:cxnChg>
        <pc:cxnChg chg="add">
          <ac:chgData name="Irene Dollerup" userId="3f6868f4d934aa11" providerId="LiveId" clId="{2B8FFDCA-71ED-44DC-B590-53FDA9B8EC29}" dt="2023-10-04T07:26:26.018" v="152" actId="26606"/>
          <ac:cxnSpMkLst>
            <pc:docMk/>
            <pc:sldMk cId="2396872244" sldId="270"/>
            <ac:cxnSpMk id="10" creationId="{C05450BA-2A87-4847-A5A0-E7D960557220}"/>
          </ac:cxnSpMkLst>
        </pc:cxnChg>
        <pc:cxnChg chg="add">
          <ac:chgData name="Irene Dollerup" userId="3f6868f4d934aa11" providerId="LiveId" clId="{2B8FFDCA-71ED-44DC-B590-53FDA9B8EC29}" dt="2023-10-04T07:26:26.018" v="152" actId="26606"/>
          <ac:cxnSpMkLst>
            <pc:docMk/>
            <pc:sldMk cId="2396872244" sldId="270"/>
            <ac:cxnSpMk id="11" creationId="{A16F9ADA-A824-456A-9728-D5BFFE04D3A2}"/>
          </ac:cxnSpMkLst>
        </pc:cxnChg>
        <pc:cxnChg chg="add del">
          <ac:chgData name="Irene Dollerup" userId="3f6868f4d934aa11" providerId="LiveId" clId="{2B8FFDCA-71ED-44DC-B590-53FDA9B8EC29}" dt="2023-10-04T07:24:53.511" v="133" actId="26606"/>
          <ac:cxnSpMkLst>
            <pc:docMk/>
            <pc:sldMk cId="2396872244" sldId="270"/>
            <ac:cxnSpMk id="12" creationId="{F64F9B95-9045-48D2-B9F3-2927E98F54AA}"/>
          </ac:cxnSpMkLst>
        </pc:cxnChg>
        <pc:cxnChg chg="add">
          <ac:chgData name="Irene Dollerup" userId="3f6868f4d934aa11" providerId="LiveId" clId="{2B8FFDCA-71ED-44DC-B590-53FDA9B8EC29}" dt="2023-10-04T07:26:26.018" v="152" actId="26606"/>
          <ac:cxnSpMkLst>
            <pc:docMk/>
            <pc:sldMk cId="2396872244" sldId="270"/>
            <ac:cxnSpMk id="13" creationId="{63034157-938C-45F5-8DCA-208D22E5BBE4}"/>
          </ac:cxnSpMkLst>
        </pc:cxnChg>
        <pc:cxnChg chg="add del">
          <ac:chgData name="Irene Dollerup" userId="3f6868f4d934aa11" providerId="LiveId" clId="{2B8FFDCA-71ED-44DC-B590-53FDA9B8EC29}" dt="2023-10-04T07:24:53.511" v="133" actId="26606"/>
          <ac:cxnSpMkLst>
            <pc:docMk/>
            <pc:sldMk cId="2396872244" sldId="270"/>
            <ac:cxnSpMk id="14" creationId="{085AA86F-6A4D-4BCB-A045-D992CDC2959B}"/>
          </ac:cxnSpMkLst>
        </pc:cxnChg>
        <pc:cxnChg chg="add">
          <ac:chgData name="Irene Dollerup" userId="3f6868f4d934aa11" providerId="LiveId" clId="{2B8FFDCA-71ED-44DC-B590-53FDA9B8EC29}" dt="2023-10-04T07:26:26.018" v="152" actId="26606"/>
          <ac:cxnSpMkLst>
            <pc:docMk/>
            <pc:sldMk cId="2396872244" sldId="270"/>
            <ac:cxnSpMk id="15" creationId="{2369327A-A6C5-4293-80D1-DECEBA3F5FF0}"/>
          </ac:cxnSpMkLst>
        </pc:cxnChg>
        <pc:cxnChg chg="add del">
          <ac:chgData name="Irene Dollerup" userId="3f6868f4d934aa11" providerId="LiveId" clId="{2B8FFDCA-71ED-44DC-B590-53FDA9B8EC29}" dt="2023-10-04T07:24:53.511" v="133" actId="26606"/>
          <ac:cxnSpMkLst>
            <pc:docMk/>
            <pc:sldMk cId="2396872244" sldId="270"/>
            <ac:cxnSpMk id="20" creationId="{20EEADAF-D8D3-450B-A46D-DE8E54173E02}"/>
          </ac:cxnSpMkLst>
        </pc:cxnChg>
        <pc:cxnChg chg="add del">
          <ac:chgData name="Irene Dollerup" userId="3f6868f4d934aa11" providerId="LiveId" clId="{2B8FFDCA-71ED-44DC-B590-53FDA9B8EC29}" dt="2023-10-04T07:25:48.219" v="151"/>
          <ac:cxnSpMkLst>
            <pc:docMk/>
            <pc:sldMk cId="2396872244" sldId="270"/>
            <ac:cxnSpMk id="25" creationId="{F64F9B95-9045-48D2-B9F3-2927E98F54AA}"/>
          </ac:cxnSpMkLst>
        </pc:cxnChg>
        <pc:cxnChg chg="add del">
          <ac:chgData name="Irene Dollerup" userId="3f6868f4d934aa11" providerId="LiveId" clId="{2B8FFDCA-71ED-44DC-B590-53FDA9B8EC29}" dt="2023-10-04T07:25:48.219" v="151"/>
          <ac:cxnSpMkLst>
            <pc:docMk/>
            <pc:sldMk cId="2396872244" sldId="270"/>
            <ac:cxnSpMk id="27" creationId="{085AA86F-6A4D-4BCB-A045-D992CDC2959B}"/>
          </ac:cxnSpMkLst>
        </pc:cxnChg>
        <pc:cxnChg chg="add del">
          <ac:chgData name="Irene Dollerup" userId="3f6868f4d934aa11" providerId="LiveId" clId="{2B8FFDCA-71ED-44DC-B590-53FDA9B8EC29}" dt="2023-10-04T07:25:48.219" v="151"/>
          <ac:cxnSpMkLst>
            <pc:docMk/>
            <pc:sldMk cId="2396872244" sldId="270"/>
            <ac:cxnSpMk id="31" creationId="{DC36F877-5419-44C1-A2CD-376BDDDC3E41}"/>
          </ac:cxnSpMkLst>
        </pc:cxnChg>
      </pc:sldChg>
      <pc:sldChg chg="addSp delSp modSp new mod setBg delDesignElem chgLayout">
        <pc:chgData name="Irene Dollerup" userId="3f6868f4d934aa11" providerId="LiveId" clId="{2B8FFDCA-71ED-44DC-B590-53FDA9B8EC29}" dt="2023-10-04T07:38:39.140" v="284" actId="1076"/>
        <pc:sldMkLst>
          <pc:docMk/>
          <pc:sldMk cId="2814445277" sldId="271"/>
        </pc:sldMkLst>
        <pc:spChg chg="del mod">
          <ac:chgData name="Irene Dollerup" userId="3f6868f4d934aa11" providerId="LiveId" clId="{2B8FFDCA-71ED-44DC-B590-53FDA9B8EC29}" dt="2023-10-04T07:37:36.804" v="267" actId="21"/>
          <ac:spMkLst>
            <pc:docMk/>
            <pc:sldMk cId="2814445277" sldId="271"/>
            <ac:spMk id="2" creationId="{53EDBC36-5A5F-2E17-3EE4-EC4CB8AF21C6}"/>
          </ac:spMkLst>
        </pc:spChg>
        <pc:spChg chg="del">
          <ac:chgData name="Irene Dollerup" userId="3f6868f4d934aa11" providerId="LiveId" clId="{2B8FFDCA-71ED-44DC-B590-53FDA9B8EC29}" dt="2023-10-04T07:32:00.949" v="243" actId="931"/>
          <ac:spMkLst>
            <pc:docMk/>
            <pc:sldMk cId="2814445277" sldId="271"/>
            <ac:spMk id="3" creationId="{A4681DD2-BD36-BFEE-DB6A-83F00CBD68E8}"/>
          </ac:spMkLst>
        </pc:spChg>
        <pc:spChg chg="add del mod">
          <ac:chgData name="Irene Dollerup" userId="3f6868f4d934aa11" providerId="LiveId" clId="{2B8FFDCA-71ED-44DC-B590-53FDA9B8EC29}" dt="2023-10-04T07:37:45.755" v="268" actId="6264"/>
          <ac:spMkLst>
            <pc:docMk/>
            <pc:sldMk cId="2814445277" sldId="271"/>
            <ac:spMk id="11" creationId="{50CE7FD1-9E06-D2C2-1EE5-8FE33BF9D263}"/>
          </ac:spMkLst>
        </pc:spChg>
        <pc:spChg chg="add del mod">
          <ac:chgData name="Irene Dollerup" userId="3f6868f4d934aa11" providerId="LiveId" clId="{2B8FFDCA-71ED-44DC-B590-53FDA9B8EC29}" dt="2023-10-04T07:37:45.755" v="268" actId="6264"/>
          <ac:spMkLst>
            <pc:docMk/>
            <pc:sldMk cId="2814445277" sldId="271"/>
            <ac:spMk id="12" creationId="{0069F7CD-6BC0-1626-B80E-C690F8DDE253}"/>
          </ac:spMkLst>
        </pc:spChg>
        <pc:spChg chg="add del">
          <ac:chgData name="Irene Dollerup" userId="3f6868f4d934aa11" providerId="LiveId" clId="{2B8FFDCA-71ED-44DC-B590-53FDA9B8EC29}" dt="2023-10-04T07:36:17.421" v="256" actId="26606"/>
          <ac:spMkLst>
            <pc:docMk/>
            <pc:sldMk cId="2814445277" sldId="271"/>
            <ac:spMk id="13" creationId="{A71F5657-11A2-FEFC-35B4-1F3942A774AF}"/>
          </ac:spMkLst>
        </pc:spChg>
        <pc:spChg chg="add mod ord">
          <ac:chgData name="Irene Dollerup" userId="3f6868f4d934aa11" providerId="LiveId" clId="{2B8FFDCA-71ED-44DC-B590-53FDA9B8EC29}" dt="2023-10-04T07:37:49.983" v="269" actId="26606"/>
          <ac:spMkLst>
            <pc:docMk/>
            <pc:sldMk cId="2814445277" sldId="271"/>
            <ac:spMk id="15" creationId="{8C45E6A9-A583-4D1A-971D-B553AE06C524}"/>
          </ac:spMkLst>
        </pc:spChg>
        <pc:spChg chg="add del">
          <ac:chgData name="Irene Dollerup" userId="3f6868f4d934aa11" providerId="LiveId" clId="{2B8FFDCA-71ED-44DC-B590-53FDA9B8EC29}" dt="2023-10-04T07:36:10.784" v="252" actId="26606"/>
          <ac:spMkLst>
            <pc:docMk/>
            <pc:sldMk cId="2814445277" sldId="271"/>
            <ac:spMk id="24" creationId="{1EB20B44-7036-4CA2-A2C8-090E3EF2B1E1}"/>
          </ac:spMkLst>
        </pc:spChg>
        <pc:spChg chg="add">
          <ac:chgData name="Irene Dollerup" userId="3f6868f4d934aa11" providerId="LiveId" clId="{2B8FFDCA-71ED-44DC-B590-53FDA9B8EC29}" dt="2023-10-04T07:37:49.983" v="269" actId="26606"/>
          <ac:spMkLst>
            <pc:docMk/>
            <pc:sldMk cId="2814445277" sldId="271"/>
            <ac:spMk id="27" creationId="{A6F5A780-5F81-4B1A-B093-4AC2ECFF33A4}"/>
          </ac:spMkLst>
        </pc:spChg>
        <pc:spChg chg="add del">
          <ac:chgData name="Irene Dollerup" userId="3f6868f4d934aa11" providerId="LiveId" clId="{2B8FFDCA-71ED-44DC-B590-53FDA9B8EC29}" dt="2023-10-04T07:36:13.797" v="254" actId="26606"/>
          <ac:spMkLst>
            <pc:docMk/>
            <pc:sldMk cId="2814445277" sldId="271"/>
            <ac:spMk id="28" creationId="{A5297663-788D-4612-AD5B-5BB11E6597E7}"/>
          </ac:spMkLst>
        </pc:spChg>
        <pc:spChg chg="add">
          <ac:chgData name="Irene Dollerup" userId="3f6868f4d934aa11" providerId="LiveId" clId="{2B8FFDCA-71ED-44DC-B590-53FDA9B8EC29}" dt="2023-10-04T07:37:49.983" v="269" actId="26606"/>
          <ac:spMkLst>
            <pc:docMk/>
            <pc:sldMk cId="2814445277" sldId="271"/>
            <ac:spMk id="29" creationId="{7C089999-17F7-4D86-9523-22EB26894725}"/>
          </ac:spMkLst>
        </pc:spChg>
        <pc:spChg chg="add del">
          <ac:chgData name="Irene Dollerup" userId="3f6868f4d934aa11" providerId="LiveId" clId="{2B8FFDCA-71ED-44DC-B590-53FDA9B8EC29}" dt="2023-10-04T07:36:10.784" v="252" actId="26606"/>
          <ac:spMkLst>
            <pc:docMk/>
            <pc:sldMk cId="2814445277" sldId="271"/>
            <ac:spMk id="33" creationId="{37A342F4-E625-4D46-A79F-C057C4C4E324}"/>
          </ac:spMkLst>
        </pc:spChg>
        <pc:spChg chg="add del">
          <ac:chgData name="Irene Dollerup" userId="3f6868f4d934aa11" providerId="LiveId" clId="{2B8FFDCA-71ED-44DC-B590-53FDA9B8EC29}" dt="2023-10-04T07:36:13.797" v="254" actId="26606"/>
          <ac:spMkLst>
            <pc:docMk/>
            <pc:sldMk cId="2814445277" sldId="271"/>
            <ac:spMk id="37" creationId="{2CA64412-2AB6-4391-A38D-E4C8F587BCCD}"/>
          </ac:spMkLst>
        </pc:spChg>
        <pc:spChg chg="add del">
          <ac:chgData name="Irene Dollerup" userId="3f6868f4d934aa11" providerId="LiveId" clId="{2B8FFDCA-71ED-44DC-B590-53FDA9B8EC29}" dt="2023-10-04T07:36:13.797" v="254" actId="26606"/>
          <ac:spMkLst>
            <pc:docMk/>
            <pc:sldMk cId="2814445277" sldId="271"/>
            <ac:spMk id="42" creationId="{D0E0D055-82B3-47E5-A421-C439E9F24E5D}"/>
          </ac:spMkLst>
        </pc:spChg>
        <pc:spChg chg="add del">
          <ac:chgData name="Irene Dollerup" userId="3f6868f4d934aa11" providerId="LiveId" clId="{2B8FFDCA-71ED-44DC-B590-53FDA9B8EC29}" dt="2023-10-04T07:36:13.797" v="254" actId="26606"/>
          <ac:spMkLst>
            <pc:docMk/>
            <pc:sldMk cId="2814445277" sldId="271"/>
            <ac:spMk id="43" creationId="{2CAC8A53-A07F-4647-B003-51A924F3F064}"/>
          </ac:spMkLst>
        </pc:spChg>
        <pc:spChg chg="add del">
          <ac:chgData name="Irene Dollerup" userId="3f6868f4d934aa11" providerId="LiveId" clId="{2B8FFDCA-71ED-44DC-B590-53FDA9B8EC29}" dt="2023-10-04T07:36:17.421" v="256" actId="26606"/>
          <ac:spMkLst>
            <pc:docMk/>
            <pc:sldMk cId="2814445277" sldId="271"/>
            <ac:spMk id="46" creationId="{BD3AACB4-F57B-47C5-A2C1-0BD8FDAA92A7}"/>
          </ac:spMkLst>
        </pc:spChg>
        <pc:spChg chg="add del">
          <ac:chgData name="Irene Dollerup" userId="3f6868f4d934aa11" providerId="LiveId" clId="{2B8FFDCA-71ED-44DC-B590-53FDA9B8EC29}" dt="2023-10-04T07:36:17.421" v="256" actId="26606"/>
          <ac:spMkLst>
            <pc:docMk/>
            <pc:sldMk cId="2814445277" sldId="271"/>
            <ac:spMk id="47" creationId="{A455A656-05F2-40AA-902E-1D3C178938D0}"/>
          </ac:spMkLst>
        </pc:spChg>
        <pc:spChg chg="add del">
          <ac:chgData name="Irene Dollerup" userId="3f6868f4d934aa11" providerId="LiveId" clId="{2B8FFDCA-71ED-44DC-B590-53FDA9B8EC29}" dt="2023-10-04T07:36:28.246" v="258" actId="26606"/>
          <ac:spMkLst>
            <pc:docMk/>
            <pc:sldMk cId="2814445277" sldId="271"/>
            <ac:spMk id="55" creationId="{F133938A-6F2B-4156-BC08-01EF881AC006}"/>
          </ac:spMkLst>
        </pc:spChg>
        <pc:spChg chg="add del">
          <ac:chgData name="Irene Dollerup" userId="3f6868f4d934aa11" providerId="LiveId" clId="{2B8FFDCA-71ED-44DC-B590-53FDA9B8EC29}" dt="2023-10-04T07:36:28.246" v="258" actId="26606"/>
          <ac:spMkLst>
            <pc:docMk/>
            <pc:sldMk cId="2814445277" sldId="271"/>
            <ac:spMk id="56" creationId="{FF3E1EE7-C598-4176-835B-97464BE6F09C}"/>
          </ac:spMkLst>
        </pc:spChg>
        <pc:spChg chg="add del">
          <ac:chgData name="Irene Dollerup" userId="3f6868f4d934aa11" providerId="LiveId" clId="{2B8FFDCA-71ED-44DC-B590-53FDA9B8EC29}" dt="2023-10-04T07:36:28.246" v="258" actId="26606"/>
          <ac:spMkLst>
            <pc:docMk/>
            <pc:sldMk cId="2814445277" sldId="271"/>
            <ac:spMk id="57" creationId="{12D58C13-7191-B96B-9326-64A67E989BAC}"/>
          </ac:spMkLst>
        </pc:spChg>
        <pc:spChg chg="add mod">
          <ac:chgData name="Irene Dollerup" userId="3f6868f4d934aa11" providerId="LiveId" clId="{2B8FFDCA-71ED-44DC-B590-53FDA9B8EC29}" dt="2023-10-04T07:38:39.140" v="284" actId="1076"/>
          <ac:spMkLst>
            <pc:docMk/>
            <pc:sldMk cId="2814445277" sldId="271"/>
            <ac:spMk id="61" creationId="{9A121C66-E423-0206-16F4-079F072EDBFE}"/>
          </ac:spMkLst>
        </pc:spChg>
        <pc:spChg chg="add del">
          <ac:chgData name="Irene Dollerup" userId="3f6868f4d934aa11" providerId="LiveId" clId="{2B8FFDCA-71ED-44DC-B590-53FDA9B8EC29}" dt="2023-10-04T07:37:45.755" v="268" actId="6264"/>
          <ac:spMkLst>
            <pc:docMk/>
            <pc:sldMk cId="2814445277" sldId="271"/>
            <ac:spMk id="67" creationId="{A6F5A780-5F81-4B1A-B093-4AC2ECFF33A4}"/>
          </ac:spMkLst>
        </pc:spChg>
        <pc:spChg chg="add del">
          <ac:chgData name="Irene Dollerup" userId="3f6868f4d934aa11" providerId="LiveId" clId="{2B8FFDCA-71ED-44DC-B590-53FDA9B8EC29}" dt="2023-10-04T07:37:45.755" v="268" actId="6264"/>
          <ac:spMkLst>
            <pc:docMk/>
            <pc:sldMk cId="2814445277" sldId="271"/>
            <ac:spMk id="68" creationId="{7C089999-17F7-4D86-9523-22EB26894725}"/>
          </ac:spMkLst>
        </pc:spChg>
        <pc:grpChg chg="add del">
          <ac:chgData name="Irene Dollerup" userId="3f6868f4d934aa11" providerId="LiveId" clId="{2B8FFDCA-71ED-44DC-B590-53FDA9B8EC29}" dt="2023-10-04T07:36:10.784" v="252" actId="26606"/>
          <ac:grpSpMkLst>
            <pc:docMk/>
            <pc:sldMk cId="2814445277" sldId="271"/>
            <ac:grpSpMk id="26" creationId="{7200E4EA-CDF9-486F-BB7F-78FDD147C179}"/>
          </ac:grpSpMkLst>
        </pc:grpChg>
        <pc:grpChg chg="add del">
          <ac:chgData name="Irene Dollerup" userId="3f6868f4d934aa11" providerId="LiveId" clId="{2B8FFDCA-71ED-44DC-B590-53FDA9B8EC29}" dt="2023-10-04T07:36:13.797" v="254" actId="26606"/>
          <ac:grpSpMkLst>
            <pc:docMk/>
            <pc:sldMk cId="2814445277" sldId="271"/>
            <ac:grpSpMk id="30" creationId="{EF324E1F-DAC3-43B5-944C-6D74CCA0A441}"/>
          </ac:grpSpMkLst>
        </pc:grpChg>
        <pc:grpChg chg="add del">
          <ac:chgData name="Irene Dollerup" userId="3f6868f4d934aa11" providerId="LiveId" clId="{2B8FFDCA-71ED-44DC-B590-53FDA9B8EC29}" dt="2023-10-04T07:37:45.755" v="268" actId="6264"/>
          <ac:grpSpMkLst>
            <pc:docMk/>
            <pc:sldMk cId="2814445277" sldId="271"/>
            <ac:grpSpMk id="32" creationId="{B4BFE19C-099C-437A-B935-5B6ACF9F06F7}"/>
          </ac:grpSpMkLst>
        </pc:grpChg>
        <pc:grpChg chg="add">
          <ac:chgData name="Irene Dollerup" userId="3f6868f4d934aa11" providerId="LiveId" clId="{2B8FFDCA-71ED-44DC-B590-53FDA9B8EC29}" dt="2023-10-04T07:37:49.983" v="269" actId="26606"/>
          <ac:grpSpMkLst>
            <pc:docMk/>
            <pc:sldMk cId="2814445277" sldId="271"/>
            <ac:grpSpMk id="35" creationId="{B4BFE19C-099C-437A-B935-5B6ACF9F06F7}"/>
          </ac:grpSpMkLst>
        </pc:grpChg>
        <pc:grpChg chg="add del">
          <ac:chgData name="Irene Dollerup" userId="3f6868f4d934aa11" providerId="LiveId" clId="{2B8FFDCA-71ED-44DC-B590-53FDA9B8EC29}" dt="2023-10-04T07:36:17.421" v="256" actId="26606"/>
          <ac:grpSpMkLst>
            <pc:docMk/>
            <pc:sldMk cId="2814445277" sldId="271"/>
            <ac:grpSpMk id="51" creationId="{E1BFC7C4-C447-4EEA-90EF-531521442496}"/>
          </ac:grpSpMkLst>
        </pc:grpChg>
        <pc:grpChg chg="add del">
          <ac:chgData name="Irene Dollerup" userId="3f6868f4d934aa11" providerId="LiveId" clId="{2B8FFDCA-71ED-44DC-B590-53FDA9B8EC29}" dt="2023-10-04T07:36:28.246" v="258" actId="26606"/>
          <ac:grpSpMkLst>
            <pc:docMk/>
            <pc:sldMk cId="2814445277" sldId="271"/>
            <ac:grpSpMk id="58" creationId="{A9FB4362-A89B-4E42-80F9-CD4B486AED04}"/>
          </ac:grpSpMkLst>
        </pc:grpChg>
        <pc:picChg chg="add mod ord">
          <ac:chgData name="Irene Dollerup" userId="3f6868f4d934aa11" providerId="LiveId" clId="{2B8FFDCA-71ED-44DC-B590-53FDA9B8EC29}" dt="2023-10-04T07:37:49.983" v="269" actId="26606"/>
          <ac:picMkLst>
            <pc:docMk/>
            <pc:sldMk cId="2814445277" sldId="271"/>
            <ac:picMk id="5" creationId="{71ABBDFD-AFD9-55F8-3F57-7AE049FE5677}"/>
          </ac:picMkLst>
        </pc:picChg>
        <pc:picChg chg="add del mod ord">
          <ac:chgData name="Irene Dollerup" userId="3f6868f4d934aa11" providerId="LiveId" clId="{2B8FFDCA-71ED-44DC-B590-53FDA9B8EC29}" dt="2023-10-04T07:38:03.948" v="271" actId="166"/>
          <ac:picMkLst>
            <pc:docMk/>
            <pc:sldMk cId="2814445277" sldId="271"/>
            <ac:picMk id="7" creationId="{DA220E31-C6ED-4CD4-E819-E2F4DF9C1C31}"/>
          </ac:picMkLst>
        </pc:picChg>
        <pc:picChg chg="add mod ord">
          <ac:chgData name="Irene Dollerup" userId="3f6868f4d934aa11" providerId="LiveId" clId="{2B8FFDCA-71ED-44DC-B590-53FDA9B8EC29}" dt="2023-10-04T07:36:28.277" v="259" actId="26606"/>
          <ac:picMkLst>
            <pc:docMk/>
            <pc:sldMk cId="2814445277" sldId="271"/>
            <ac:picMk id="9" creationId="{3D2719C8-4B49-E5CA-57D8-42CFF814B4CC}"/>
          </ac:picMkLst>
        </pc:picChg>
        <pc:cxnChg chg="add del">
          <ac:chgData name="Irene Dollerup" userId="3f6868f4d934aa11" providerId="LiveId" clId="{2B8FFDCA-71ED-44DC-B590-53FDA9B8EC29}" dt="2023-10-04T07:36:10.784" v="252" actId="26606"/>
          <ac:cxnSpMkLst>
            <pc:docMk/>
            <pc:sldMk cId="2814445277" sldId="271"/>
            <ac:cxnSpMk id="14" creationId="{FD6CD0A5-6C83-427D-AB05-3BE0E15A7779}"/>
          </ac:cxnSpMkLst>
        </pc:cxnChg>
        <pc:cxnChg chg="add del">
          <ac:chgData name="Irene Dollerup" userId="3f6868f4d934aa11" providerId="LiveId" clId="{2B8FFDCA-71ED-44DC-B590-53FDA9B8EC29}" dt="2023-10-04T07:36:10.784" v="252" actId="26606"/>
          <ac:cxnSpMkLst>
            <pc:docMk/>
            <pc:sldMk cId="2814445277" sldId="271"/>
            <ac:cxnSpMk id="16" creationId="{6B6653D5-62D5-45D6-B95A-38FB56233DD1}"/>
          </ac:cxnSpMkLst>
        </pc:cxnChg>
        <pc:cxnChg chg="add">
          <ac:chgData name="Irene Dollerup" userId="3f6868f4d934aa11" providerId="LiveId" clId="{2B8FFDCA-71ED-44DC-B590-53FDA9B8EC29}" dt="2023-10-04T07:37:49.983" v="269" actId="26606"/>
          <ac:cxnSpMkLst>
            <pc:docMk/>
            <pc:sldMk cId="2814445277" sldId="271"/>
            <ac:cxnSpMk id="17" creationId="{FD6CD0A5-6C83-427D-AB05-3BE0E15A7779}"/>
          </ac:cxnSpMkLst>
        </pc:cxnChg>
        <pc:cxnChg chg="add del">
          <ac:chgData name="Irene Dollerup" userId="3f6868f4d934aa11" providerId="LiveId" clId="{2B8FFDCA-71ED-44DC-B590-53FDA9B8EC29}" dt="2023-10-04T07:36:10.784" v="252" actId="26606"/>
          <ac:cxnSpMkLst>
            <pc:docMk/>
            <pc:sldMk cId="2814445277" sldId="271"/>
            <ac:cxnSpMk id="18" creationId="{B17B25F5-9024-4196-BF35-911797D0B1E4}"/>
          </ac:cxnSpMkLst>
        </pc:cxnChg>
        <pc:cxnChg chg="add">
          <ac:chgData name="Irene Dollerup" userId="3f6868f4d934aa11" providerId="LiveId" clId="{2B8FFDCA-71ED-44DC-B590-53FDA9B8EC29}" dt="2023-10-04T07:37:49.983" v="269" actId="26606"/>
          <ac:cxnSpMkLst>
            <pc:docMk/>
            <pc:sldMk cId="2814445277" sldId="271"/>
            <ac:cxnSpMk id="19" creationId="{6B6653D5-62D5-45D6-B95A-38FB56233DD1}"/>
          </ac:cxnSpMkLst>
        </pc:cxnChg>
        <pc:cxnChg chg="add del">
          <ac:chgData name="Irene Dollerup" userId="3f6868f4d934aa11" providerId="LiveId" clId="{2B8FFDCA-71ED-44DC-B590-53FDA9B8EC29}" dt="2023-10-04T07:36:10.784" v="252" actId="26606"/>
          <ac:cxnSpMkLst>
            <pc:docMk/>
            <pc:sldMk cId="2814445277" sldId="271"/>
            <ac:cxnSpMk id="20" creationId="{C3C23CF1-A0CB-42AA-A759-E1937CA848A4}"/>
          </ac:cxnSpMkLst>
        </pc:cxnChg>
        <pc:cxnChg chg="add">
          <ac:chgData name="Irene Dollerup" userId="3f6868f4d934aa11" providerId="LiveId" clId="{2B8FFDCA-71ED-44DC-B590-53FDA9B8EC29}" dt="2023-10-04T07:37:49.983" v="269" actId="26606"/>
          <ac:cxnSpMkLst>
            <pc:docMk/>
            <pc:sldMk cId="2814445277" sldId="271"/>
            <ac:cxnSpMk id="21" creationId="{B17B25F5-9024-4196-BF35-911797D0B1E4}"/>
          </ac:cxnSpMkLst>
        </pc:cxnChg>
        <pc:cxnChg chg="add del">
          <ac:chgData name="Irene Dollerup" userId="3f6868f4d934aa11" providerId="LiveId" clId="{2B8FFDCA-71ED-44DC-B590-53FDA9B8EC29}" dt="2023-10-04T07:36:10.784" v="252" actId="26606"/>
          <ac:cxnSpMkLst>
            <pc:docMk/>
            <pc:sldMk cId="2814445277" sldId="271"/>
            <ac:cxnSpMk id="22" creationId="{12A51285-560A-444D-A414-2428698DB166}"/>
          </ac:cxnSpMkLst>
        </pc:cxnChg>
        <pc:cxnChg chg="add">
          <ac:chgData name="Irene Dollerup" userId="3f6868f4d934aa11" providerId="LiveId" clId="{2B8FFDCA-71ED-44DC-B590-53FDA9B8EC29}" dt="2023-10-04T07:37:49.983" v="269" actId="26606"/>
          <ac:cxnSpMkLst>
            <pc:docMk/>
            <pc:sldMk cId="2814445277" sldId="271"/>
            <ac:cxnSpMk id="23" creationId="{C3C23CF1-A0CB-42AA-A759-E1937CA848A4}"/>
          </ac:cxnSpMkLst>
        </pc:cxnChg>
        <pc:cxnChg chg="add">
          <ac:chgData name="Irene Dollerup" userId="3f6868f4d934aa11" providerId="LiveId" clId="{2B8FFDCA-71ED-44DC-B590-53FDA9B8EC29}" dt="2023-10-04T07:37:49.983" v="269" actId="26606"/>
          <ac:cxnSpMkLst>
            <pc:docMk/>
            <pc:sldMk cId="2814445277" sldId="271"/>
            <ac:cxnSpMk id="25" creationId="{12A51285-560A-444D-A414-2428698DB166}"/>
          </ac:cxnSpMkLst>
        </pc:cxnChg>
        <pc:cxnChg chg="add">
          <ac:chgData name="Irene Dollerup" userId="3f6868f4d934aa11" providerId="LiveId" clId="{2B8FFDCA-71ED-44DC-B590-53FDA9B8EC29}" dt="2023-10-04T07:37:49.983" v="269" actId="26606"/>
          <ac:cxnSpMkLst>
            <pc:docMk/>
            <pc:sldMk cId="2814445277" sldId="271"/>
            <ac:cxnSpMk id="31" creationId="{9C001CC9-C650-46C6-A1D5-090B09CFAF21}"/>
          </ac:cxnSpMkLst>
        </pc:cxnChg>
        <pc:cxnChg chg="add">
          <ac:chgData name="Irene Dollerup" userId="3f6868f4d934aa11" providerId="LiveId" clId="{2B8FFDCA-71ED-44DC-B590-53FDA9B8EC29}" dt="2023-10-04T07:37:49.983" v="269" actId="26606"/>
          <ac:cxnSpMkLst>
            <pc:docMk/>
            <pc:sldMk cId="2814445277" sldId="271"/>
            <ac:cxnSpMk id="34" creationId="{4A8AE6FB-7F02-4A08-AEAE-7C90CEC449ED}"/>
          </ac:cxnSpMkLst>
        </pc:cxnChg>
        <pc:cxnChg chg="add del">
          <ac:chgData name="Irene Dollerup" userId="3f6868f4d934aa11" providerId="LiveId" clId="{2B8FFDCA-71ED-44DC-B590-53FDA9B8EC29}" dt="2023-10-04T07:36:13.797" v="254" actId="26606"/>
          <ac:cxnSpMkLst>
            <pc:docMk/>
            <pc:sldMk cId="2814445277" sldId="271"/>
            <ac:cxnSpMk id="36" creationId="{330A6C9C-63D1-4992-B760-435EF6A2759F}"/>
          </ac:cxnSpMkLst>
        </pc:cxnChg>
        <pc:cxnChg chg="add del">
          <ac:chgData name="Irene Dollerup" userId="3f6868f4d934aa11" providerId="LiveId" clId="{2B8FFDCA-71ED-44DC-B590-53FDA9B8EC29}" dt="2023-10-04T07:36:13.797" v="254" actId="26606"/>
          <ac:cxnSpMkLst>
            <pc:docMk/>
            <pc:sldMk cId="2814445277" sldId="271"/>
            <ac:cxnSpMk id="38" creationId="{D472CD18-D7D2-4DD8-87FB-A7A564C5C25E}"/>
          </ac:cxnSpMkLst>
        </pc:cxnChg>
        <pc:cxnChg chg="add del">
          <ac:chgData name="Irene Dollerup" userId="3f6868f4d934aa11" providerId="LiveId" clId="{2B8FFDCA-71ED-44DC-B590-53FDA9B8EC29}" dt="2023-10-04T07:36:13.797" v="254" actId="26606"/>
          <ac:cxnSpMkLst>
            <pc:docMk/>
            <pc:sldMk cId="2814445277" sldId="271"/>
            <ac:cxnSpMk id="39" creationId="{8FEA8D90-CEC1-4C99-B9B2-A923F53BD4C3}"/>
          </ac:cxnSpMkLst>
        </pc:cxnChg>
        <pc:cxnChg chg="add del">
          <ac:chgData name="Irene Dollerup" userId="3f6868f4d934aa11" providerId="LiveId" clId="{2B8FFDCA-71ED-44DC-B590-53FDA9B8EC29}" dt="2023-10-04T07:36:13.797" v="254" actId="26606"/>
          <ac:cxnSpMkLst>
            <pc:docMk/>
            <pc:sldMk cId="2814445277" sldId="271"/>
            <ac:cxnSpMk id="40" creationId="{CDFE5E72-3155-4571-899B-68E964BE456A}"/>
          </ac:cxnSpMkLst>
        </pc:cxnChg>
        <pc:cxnChg chg="add del">
          <ac:chgData name="Irene Dollerup" userId="3f6868f4d934aa11" providerId="LiveId" clId="{2B8FFDCA-71ED-44DC-B590-53FDA9B8EC29}" dt="2023-10-04T07:36:13.797" v="254" actId="26606"/>
          <ac:cxnSpMkLst>
            <pc:docMk/>
            <pc:sldMk cId="2814445277" sldId="271"/>
            <ac:cxnSpMk id="41" creationId="{2F73A57D-E499-4073-A0F1-3F9A0086AE9B}"/>
          </ac:cxnSpMkLst>
        </pc:cxnChg>
        <pc:cxnChg chg="add del">
          <ac:chgData name="Irene Dollerup" userId="3f6868f4d934aa11" providerId="LiveId" clId="{2B8FFDCA-71ED-44DC-B590-53FDA9B8EC29}" dt="2023-10-04T07:36:17.421" v="256" actId="26606"/>
          <ac:cxnSpMkLst>
            <pc:docMk/>
            <pc:sldMk cId="2814445277" sldId="271"/>
            <ac:cxnSpMk id="48" creationId="{3BCE24C0-1195-4FAD-8FB8-FE00484D07E2}"/>
          </ac:cxnSpMkLst>
        </pc:cxnChg>
        <pc:cxnChg chg="add del">
          <ac:chgData name="Irene Dollerup" userId="3f6868f4d934aa11" providerId="LiveId" clId="{2B8FFDCA-71ED-44DC-B590-53FDA9B8EC29}" dt="2023-10-04T07:36:17.421" v="256" actId="26606"/>
          <ac:cxnSpMkLst>
            <pc:docMk/>
            <pc:sldMk cId="2814445277" sldId="271"/>
            <ac:cxnSpMk id="49" creationId="{D626BDE5-09F2-4D38-BA0A-A8C2A8CC25D0}"/>
          </ac:cxnSpMkLst>
        </pc:cxnChg>
        <pc:cxnChg chg="add del">
          <ac:chgData name="Irene Dollerup" userId="3f6868f4d934aa11" providerId="LiveId" clId="{2B8FFDCA-71ED-44DC-B590-53FDA9B8EC29}" dt="2023-10-04T07:36:17.421" v="256" actId="26606"/>
          <ac:cxnSpMkLst>
            <pc:docMk/>
            <pc:sldMk cId="2814445277" sldId="271"/>
            <ac:cxnSpMk id="50" creationId="{6E96DC64-9813-49CD-9471-AECE06ACC42B}"/>
          </ac:cxnSpMkLst>
        </pc:cxnChg>
        <pc:cxnChg chg="add del">
          <ac:chgData name="Irene Dollerup" userId="3f6868f4d934aa11" providerId="LiveId" clId="{2B8FFDCA-71ED-44DC-B590-53FDA9B8EC29}" dt="2023-10-04T07:37:45.755" v="268" actId="6264"/>
          <ac:cxnSpMkLst>
            <pc:docMk/>
            <pc:sldMk cId="2814445277" sldId="271"/>
            <ac:cxnSpMk id="62" creationId="{FD6CD0A5-6C83-427D-AB05-3BE0E15A7779}"/>
          </ac:cxnSpMkLst>
        </pc:cxnChg>
        <pc:cxnChg chg="add del">
          <ac:chgData name="Irene Dollerup" userId="3f6868f4d934aa11" providerId="LiveId" clId="{2B8FFDCA-71ED-44DC-B590-53FDA9B8EC29}" dt="2023-10-04T07:37:45.755" v="268" actId="6264"/>
          <ac:cxnSpMkLst>
            <pc:docMk/>
            <pc:sldMk cId="2814445277" sldId="271"/>
            <ac:cxnSpMk id="63" creationId="{6B6653D5-62D5-45D6-B95A-38FB56233DD1}"/>
          </ac:cxnSpMkLst>
        </pc:cxnChg>
        <pc:cxnChg chg="add del">
          <ac:chgData name="Irene Dollerup" userId="3f6868f4d934aa11" providerId="LiveId" clId="{2B8FFDCA-71ED-44DC-B590-53FDA9B8EC29}" dt="2023-10-04T07:37:45.755" v="268" actId="6264"/>
          <ac:cxnSpMkLst>
            <pc:docMk/>
            <pc:sldMk cId="2814445277" sldId="271"/>
            <ac:cxnSpMk id="64" creationId="{B17B25F5-9024-4196-BF35-911797D0B1E4}"/>
          </ac:cxnSpMkLst>
        </pc:cxnChg>
        <pc:cxnChg chg="add del">
          <ac:chgData name="Irene Dollerup" userId="3f6868f4d934aa11" providerId="LiveId" clId="{2B8FFDCA-71ED-44DC-B590-53FDA9B8EC29}" dt="2023-10-04T07:37:45.755" v="268" actId="6264"/>
          <ac:cxnSpMkLst>
            <pc:docMk/>
            <pc:sldMk cId="2814445277" sldId="271"/>
            <ac:cxnSpMk id="65" creationId="{C3C23CF1-A0CB-42AA-A759-E1937CA848A4}"/>
          </ac:cxnSpMkLst>
        </pc:cxnChg>
        <pc:cxnChg chg="add del">
          <ac:chgData name="Irene Dollerup" userId="3f6868f4d934aa11" providerId="LiveId" clId="{2B8FFDCA-71ED-44DC-B590-53FDA9B8EC29}" dt="2023-10-04T07:37:45.755" v="268" actId="6264"/>
          <ac:cxnSpMkLst>
            <pc:docMk/>
            <pc:sldMk cId="2814445277" sldId="271"/>
            <ac:cxnSpMk id="66" creationId="{12A51285-560A-444D-A414-2428698DB166}"/>
          </ac:cxnSpMkLst>
        </pc:cxnChg>
        <pc:cxnChg chg="add del">
          <ac:chgData name="Irene Dollerup" userId="3f6868f4d934aa11" providerId="LiveId" clId="{2B8FFDCA-71ED-44DC-B590-53FDA9B8EC29}" dt="2023-10-04T07:37:45.755" v="268" actId="6264"/>
          <ac:cxnSpMkLst>
            <pc:docMk/>
            <pc:sldMk cId="2814445277" sldId="271"/>
            <ac:cxnSpMk id="69" creationId="{4A8AE6FB-7F02-4A08-AEAE-7C90CEC449ED}"/>
          </ac:cxnSpMkLst>
        </pc:cxnChg>
        <pc:cxnChg chg="add del">
          <ac:chgData name="Irene Dollerup" userId="3f6868f4d934aa11" providerId="LiveId" clId="{2B8FFDCA-71ED-44DC-B590-53FDA9B8EC29}" dt="2023-10-04T07:37:45.755" v="268" actId="6264"/>
          <ac:cxnSpMkLst>
            <pc:docMk/>
            <pc:sldMk cId="2814445277" sldId="271"/>
            <ac:cxnSpMk id="70" creationId="{9C001CC9-C650-46C6-A1D5-090B09CFAF21}"/>
          </ac:cxnSpMkLst>
        </pc:cxnChg>
      </pc:sldChg>
      <pc:sldChg chg="addSp delSp modSp new mod setBg">
        <pc:chgData name="Irene Dollerup" userId="3f6868f4d934aa11" providerId="LiveId" clId="{2B8FFDCA-71ED-44DC-B590-53FDA9B8EC29}" dt="2023-10-04T07:49:07.518" v="683" actId="20577"/>
        <pc:sldMkLst>
          <pc:docMk/>
          <pc:sldMk cId="2499940668" sldId="272"/>
        </pc:sldMkLst>
        <pc:spChg chg="add del">
          <ac:chgData name="Irene Dollerup" userId="3f6868f4d934aa11" providerId="LiveId" clId="{2B8FFDCA-71ED-44DC-B590-53FDA9B8EC29}" dt="2023-10-04T07:48:23.954" v="679" actId="21"/>
          <ac:spMkLst>
            <pc:docMk/>
            <pc:sldMk cId="2499940668" sldId="272"/>
            <ac:spMk id="2" creationId="{A70C27D5-E271-C383-B0ED-245AB6E61B8F}"/>
          </ac:spMkLst>
        </pc:spChg>
        <pc:spChg chg="del">
          <ac:chgData name="Irene Dollerup" userId="3f6868f4d934aa11" providerId="LiveId" clId="{2B8FFDCA-71ED-44DC-B590-53FDA9B8EC29}" dt="2023-10-04T07:39:38.277" v="286" actId="931"/>
          <ac:spMkLst>
            <pc:docMk/>
            <pc:sldMk cId="2499940668" sldId="272"/>
            <ac:spMk id="3" creationId="{D3FA6044-F77E-73D7-42EE-CBAFA4BFD626}"/>
          </ac:spMkLst>
        </pc:spChg>
        <pc:spChg chg="add mod">
          <ac:chgData name="Irene Dollerup" userId="3f6868f4d934aa11" providerId="LiveId" clId="{2B8FFDCA-71ED-44DC-B590-53FDA9B8EC29}" dt="2023-10-04T07:49:07.518" v="683" actId="20577"/>
          <ac:spMkLst>
            <pc:docMk/>
            <pc:sldMk cId="2499940668" sldId="272"/>
            <ac:spMk id="6" creationId="{F85EDB1E-FF4F-660A-3546-EF03DACBC545}"/>
          </ac:spMkLst>
        </pc:spChg>
        <pc:spChg chg="add mod">
          <ac:chgData name="Irene Dollerup" userId="3f6868f4d934aa11" providerId="LiveId" clId="{2B8FFDCA-71ED-44DC-B590-53FDA9B8EC29}" dt="2023-10-04T07:48:35.232" v="680" actId="1076"/>
          <ac:spMkLst>
            <pc:docMk/>
            <pc:sldMk cId="2499940668" sldId="272"/>
            <ac:spMk id="7" creationId="{310035E5-8A5C-80BC-3764-6C7CBF4DDDA2}"/>
          </ac:spMkLst>
        </pc:spChg>
        <pc:spChg chg="add del">
          <ac:chgData name="Irene Dollerup" userId="3f6868f4d934aa11" providerId="LiveId" clId="{2B8FFDCA-71ED-44DC-B590-53FDA9B8EC29}" dt="2023-10-04T07:39:55.520" v="294" actId="26606"/>
          <ac:spMkLst>
            <pc:docMk/>
            <pc:sldMk cId="2499940668" sldId="272"/>
            <ac:spMk id="9" creationId="{6086D484-B439-6B5F-C25B-AFCBEA245C05}"/>
          </ac:spMkLst>
        </pc:spChg>
        <pc:spChg chg="add del">
          <ac:chgData name="Irene Dollerup" userId="3f6868f4d934aa11" providerId="LiveId" clId="{2B8FFDCA-71ED-44DC-B590-53FDA9B8EC29}" dt="2023-10-04T07:39:50.881" v="292" actId="26606"/>
          <ac:spMkLst>
            <pc:docMk/>
            <pc:sldMk cId="2499940668" sldId="272"/>
            <ac:spMk id="19" creationId="{A70C27D5-E271-C383-B0ED-245AB6E61B8F}"/>
          </ac:spMkLst>
        </pc:spChg>
        <pc:spChg chg="add del">
          <ac:chgData name="Irene Dollerup" userId="3f6868f4d934aa11" providerId="LiveId" clId="{2B8FFDCA-71ED-44DC-B590-53FDA9B8EC29}" dt="2023-10-04T07:39:50.881" v="292" actId="26606"/>
          <ac:spMkLst>
            <pc:docMk/>
            <pc:sldMk cId="2499940668" sldId="272"/>
            <ac:spMk id="20" creationId="{ED2D7C63-562A-41C7-892E-0C73F5D59870}"/>
          </ac:spMkLst>
        </pc:spChg>
        <pc:spChg chg="add del">
          <ac:chgData name="Irene Dollerup" userId="3f6868f4d934aa11" providerId="LiveId" clId="{2B8FFDCA-71ED-44DC-B590-53FDA9B8EC29}" dt="2023-10-04T07:39:55.520" v="294" actId="26606"/>
          <ac:spMkLst>
            <pc:docMk/>
            <pc:sldMk cId="2499940668" sldId="272"/>
            <ac:spMk id="29" creationId="{E09CCB3F-DBCE-4964-9E34-8C5DE80EF4B5}"/>
          </ac:spMkLst>
        </pc:spChg>
        <pc:spChg chg="add del">
          <ac:chgData name="Irene Dollerup" userId="3f6868f4d934aa11" providerId="LiveId" clId="{2B8FFDCA-71ED-44DC-B590-53FDA9B8EC29}" dt="2023-10-04T07:39:55.520" v="294" actId="26606"/>
          <ac:spMkLst>
            <pc:docMk/>
            <pc:sldMk cId="2499940668" sldId="272"/>
            <ac:spMk id="30" creationId="{A70C27D5-E271-C383-B0ED-245AB6E61B8F}"/>
          </ac:spMkLst>
        </pc:spChg>
        <pc:spChg chg="add del">
          <ac:chgData name="Irene Dollerup" userId="3f6868f4d934aa11" providerId="LiveId" clId="{2B8FFDCA-71ED-44DC-B590-53FDA9B8EC29}" dt="2023-10-04T07:39:55.520" v="294" actId="26606"/>
          <ac:spMkLst>
            <pc:docMk/>
            <pc:sldMk cId="2499940668" sldId="272"/>
            <ac:spMk id="31" creationId="{1DFF944F-74BA-483A-82C0-64E3AAF4AE98}"/>
          </ac:spMkLst>
        </pc:spChg>
        <pc:spChg chg="add del">
          <ac:chgData name="Irene Dollerup" userId="3f6868f4d934aa11" providerId="LiveId" clId="{2B8FFDCA-71ED-44DC-B590-53FDA9B8EC29}" dt="2023-10-04T07:40:02.440" v="296" actId="26606"/>
          <ac:spMkLst>
            <pc:docMk/>
            <pc:sldMk cId="2499940668" sldId="272"/>
            <ac:spMk id="43" creationId="{ED2D7C63-562A-41C7-892E-0C73F5D59870}"/>
          </ac:spMkLst>
        </pc:spChg>
        <pc:spChg chg="add del">
          <ac:chgData name="Irene Dollerup" userId="3f6868f4d934aa11" providerId="LiveId" clId="{2B8FFDCA-71ED-44DC-B590-53FDA9B8EC29}" dt="2023-10-04T07:40:02.440" v="296" actId="26606"/>
          <ac:spMkLst>
            <pc:docMk/>
            <pc:sldMk cId="2499940668" sldId="272"/>
            <ac:spMk id="44" creationId="{A70C27D5-E271-C383-B0ED-245AB6E61B8F}"/>
          </ac:spMkLst>
        </pc:spChg>
        <pc:grpChg chg="add del">
          <ac:chgData name="Irene Dollerup" userId="3f6868f4d934aa11" providerId="LiveId" clId="{2B8FFDCA-71ED-44DC-B590-53FDA9B8EC29}" dt="2023-10-04T07:39:49.069" v="290" actId="26606"/>
          <ac:grpSpMkLst>
            <pc:docMk/>
            <pc:sldMk cId="2499940668" sldId="272"/>
            <ac:grpSpMk id="10" creationId="{12D8CD66-6E34-4232-868C-F61EC84AFC0B}"/>
          </ac:grpSpMkLst>
        </pc:grpChg>
        <pc:grpChg chg="add del">
          <ac:chgData name="Irene Dollerup" userId="3f6868f4d934aa11" providerId="LiveId" clId="{2B8FFDCA-71ED-44DC-B590-53FDA9B8EC29}" dt="2023-10-04T07:39:50.881" v="292" actId="26606"/>
          <ac:grpSpMkLst>
            <pc:docMk/>
            <pc:sldMk cId="2499940668" sldId="272"/>
            <ac:grpSpMk id="22" creationId="{6DF25E23-BE15-4E36-A700-59F0CE8C54A8}"/>
          </ac:grpSpMkLst>
        </pc:grpChg>
        <pc:grpChg chg="add del">
          <ac:chgData name="Irene Dollerup" userId="3f6868f4d934aa11" providerId="LiveId" clId="{2B8FFDCA-71ED-44DC-B590-53FDA9B8EC29}" dt="2023-10-04T07:39:55.520" v="294" actId="26606"/>
          <ac:grpSpMkLst>
            <pc:docMk/>
            <pc:sldMk cId="2499940668" sldId="272"/>
            <ac:grpSpMk id="32" creationId="{A9733A91-F958-4629-801A-3F6F1E09AD64}"/>
          </ac:grpSpMkLst>
        </pc:grpChg>
        <pc:grpChg chg="add del">
          <ac:chgData name="Irene Dollerup" userId="3f6868f4d934aa11" providerId="LiveId" clId="{2B8FFDCA-71ED-44DC-B590-53FDA9B8EC29}" dt="2023-10-04T07:40:02.440" v="296" actId="26606"/>
          <ac:grpSpMkLst>
            <pc:docMk/>
            <pc:sldMk cId="2499940668" sldId="272"/>
            <ac:grpSpMk id="45" creationId="{6DF25E23-BE15-4E36-A700-59F0CE8C54A8}"/>
          </ac:grpSpMkLst>
        </pc:grpChg>
        <pc:picChg chg="add mod">
          <ac:chgData name="Irene Dollerup" userId="3f6868f4d934aa11" providerId="LiveId" clId="{2B8FFDCA-71ED-44DC-B590-53FDA9B8EC29}" dt="2023-10-04T07:40:32.571" v="302" actId="14100"/>
          <ac:picMkLst>
            <pc:docMk/>
            <pc:sldMk cId="2499940668" sldId="272"/>
            <ac:picMk id="5" creationId="{10F31755-ADD0-64FF-5A20-E1D4EDE0AF63}"/>
          </ac:picMkLst>
        </pc:picChg>
        <pc:cxnChg chg="add del">
          <ac:chgData name="Irene Dollerup" userId="3f6868f4d934aa11" providerId="LiveId" clId="{2B8FFDCA-71ED-44DC-B590-53FDA9B8EC29}" dt="2023-10-04T07:39:50.881" v="292" actId="26606"/>
          <ac:cxnSpMkLst>
            <pc:docMk/>
            <pc:sldMk cId="2499940668" sldId="272"/>
            <ac:cxnSpMk id="12" creationId="{F033F5AE-6728-4F19-8DED-658E674B31B9}"/>
          </ac:cxnSpMkLst>
        </pc:cxnChg>
        <pc:cxnChg chg="add del">
          <ac:chgData name="Irene Dollerup" userId="3f6868f4d934aa11" providerId="LiveId" clId="{2B8FFDCA-71ED-44DC-B590-53FDA9B8EC29}" dt="2023-10-04T07:39:50.881" v="292" actId="26606"/>
          <ac:cxnSpMkLst>
            <pc:docMk/>
            <pc:sldMk cId="2499940668" sldId="272"/>
            <ac:cxnSpMk id="14" creationId="{82C7D74A-18BA-4709-A808-44E8815C4430}"/>
          </ac:cxnSpMkLst>
        </pc:cxnChg>
        <pc:cxnChg chg="add del">
          <ac:chgData name="Irene Dollerup" userId="3f6868f4d934aa11" providerId="LiveId" clId="{2B8FFDCA-71ED-44DC-B590-53FDA9B8EC29}" dt="2023-10-04T07:39:50.881" v="292" actId="26606"/>
          <ac:cxnSpMkLst>
            <pc:docMk/>
            <pc:sldMk cId="2499940668" sldId="272"/>
            <ac:cxnSpMk id="16" creationId="{B5164A3F-1561-4039-8185-AB0EEB713EA7}"/>
          </ac:cxnSpMkLst>
        </pc:cxnChg>
        <pc:cxnChg chg="add del">
          <ac:chgData name="Irene Dollerup" userId="3f6868f4d934aa11" providerId="LiveId" clId="{2B8FFDCA-71ED-44DC-B590-53FDA9B8EC29}" dt="2023-10-04T07:39:50.881" v="292" actId="26606"/>
          <ac:cxnSpMkLst>
            <pc:docMk/>
            <pc:sldMk cId="2499940668" sldId="272"/>
            <ac:cxnSpMk id="17" creationId="{8FD48FB1-66D8-4676-B0AA-C139A1DB78D1}"/>
          </ac:cxnSpMkLst>
        </pc:cxnChg>
        <pc:cxnChg chg="add del">
          <ac:chgData name="Irene Dollerup" userId="3f6868f4d934aa11" providerId="LiveId" clId="{2B8FFDCA-71ED-44DC-B590-53FDA9B8EC29}" dt="2023-10-04T07:39:50.881" v="292" actId="26606"/>
          <ac:cxnSpMkLst>
            <pc:docMk/>
            <pc:sldMk cId="2499940668" sldId="272"/>
            <ac:cxnSpMk id="18" creationId="{2A35DB53-42BE-460E-9CA1-1294C98463CB}"/>
          </ac:cxnSpMkLst>
        </pc:cxnChg>
        <pc:cxnChg chg="add del">
          <ac:chgData name="Irene Dollerup" userId="3f6868f4d934aa11" providerId="LiveId" clId="{2B8FFDCA-71ED-44DC-B590-53FDA9B8EC29}" dt="2023-10-04T07:40:02.440" v="296" actId="26606"/>
          <ac:cxnSpMkLst>
            <pc:docMk/>
            <pc:sldMk cId="2499940668" sldId="272"/>
            <ac:cxnSpMk id="38" creationId="{8FD48FB1-66D8-4676-B0AA-C139A1DB78D1}"/>
          </ac:cxnSpMkLst>
        </pc:cxnChg>
        <pc:cxnChg chg="add del">
          <ac:chgData name="Irene Dollerup" userId="3f6868f4d934aa11" providerId="LiveId" clId="{2B8FFDCA-71ED-44DC-B590-53FDA9B8EC29}" dt="2023-10-04T07:40:02.440" v="296" actId="26606"/>
          <ac:cxnSpMkLst>
            <pc:docMk/>
            <pc:sldMk cId="2499940668" sldId="272"/>
            <ac:cxnSpMk id="39" creationId="{F033F5AE-6728-4F19-8DED-658E674B31B9}"/>
          </ac:cxnSpMkLst>
        </pc:cxnChg>
        <pc:cxnChg chg="add del">
          <ac:chgData name="Irene Dollerup" userId="3f6868f4d934aa11" providerId="LiveId" clId="{2B8FFDCA-71ED-44DC-B590-53FDA9B8EC29}" dt="2023-10-04T07:40:02.440" v="296" actId="26606"/>
          <ac:cxnSpMkLst>
            <pc:docMk/>
            <pc:sldMk cId="2499940668" sldId="272"/>
            <ac:cxnSpMk id="40" creationId="{82C7D74A-18BA-4709-A808-44E8815C4430}"/>
          </ac:cxnSpMkLst>
        </pc:cxnChg>
        <pc:cxnChg chg="add del">
          <ac:chgData name="Irene Dollerup" userId="3f6868f4d934aa11" providerId="LiveId" clId="{2B8FFDCA-71ED-44DC-B590-53FDA9B8EC29}" dt="2023-10-04T07:40:02.440" v="296" actId="26606"/>
          <ac:cxnSpMkLst>
            <pc:docMk/>
            <pc:sldMk cId="2499940668" sldId="272"/>
            <ac:cxnSpMk id="41" creationId="{B5164A3F-1561-4039-8185-AB0EEB713EA7}"/>
          </ac:cxnSpMkLst>
        </pc:cxnChg>
        <pc:cxnChg chg="add del">
          <ac:chgData name="Irene Dollerup" userId="3f6868f4d934aa11" providerId="LiveId" clId="{2B8FFDCA-71ED-44DC-B590-53FDA9B8EC29}" dt="2023-10-04T07:40:02.440" v="296" actId="26606"/>
          <ac:cxnSpMkLst>
            <pc:docMk/>
            <pc:sldMk cId="2499940668" sldId="272"/>
            <ac:cxnSpMk id="42" creationId="{2A35DB53-42BE-460E-9CA1-1294C98463CB}"/>
          </ac:cxnSpMkLst>
        </pc:cxnChg>
      </pc:sldChg>
      <pc:sldChg chg="addSp delSp modSp new mod">
        <pc:chgData name="Irene Dollerup" userId="3f6868f4d934aa11" providerId="LiveId" clId="{2B8FFDCA-71ED-44DC-B590-53FDA9B8EC29}" dt="2023-10-04T08:40:59.412" v="880" actId="113"/>
        <pc:sldMkLst>
          <pc:docMk/>
          <pc:sldMk cId="2894355466" sldId="273"/>
        </pc:sldMkLst>
        <pc:spChg chg="mod">
          <ac:chgData name="Irene Dollerup" userId="3f6868f4d934aa11" providerId="LiveId" clId="{2B8FFDCA-71ED-44DC-B590-53FDA9B8EC29}" dt="2023-10-04T08:40:59.412" v="880" actId="113"/>
          <ac:spMkLst>
            <pc:docMk/>
            <pc:sldMk cId="2894355466" sldId="273"/>
            <ac:spMk id="2" creationId="{5C73BB83-EE3F-B642-BE86-E3520EB563E5}"/>
          </ac:spMkLst>
        </pc:spChg>
        <pc:spChg chg="del">
          <ac:chgData name="Irene Dollerup" userId="3f6868f4d934aa11" providerId="LiveId" clId="{2B8FFDCA-71ED-44DC-B590-53FDA9B8EC29}" dt="2023-10-04T08:06:02.252" v="718" actId="931"/>
          <ac:spMkLst>
            <pc:docMk/>
            <pc:sldMk cId="2894355466" sldId="273"/>
            <ac:spMk id="3" creationId="{F98A9B1A-8F0D-9954-B24B-A22B121398B9}"/>
          </ac:spMkLst>
        </pc:spChg>
        <pc:picChg chg="add mod">
          <ac:chgData name="Irene Dollerup" userId="3f6868f4d934aa11" providerId="LiveId" clId="{2B8FFDCA-71ED-44DC-B590-53FDA9B8EC29}" dt="2023-10-04T08:06:36.937" v="726" actId="1076"/>
          <ac:picMkLst>
            <pc:docMk/>
            <pc:sldMk cId="2894355466" sldId="273"/>
            <ac:picMk id="5" creationId="{FEF0636C-7B5F-1CE6-63D9-BBE50603BA98}"/>
          </ac:picMkLst>
        </pc:picChg>
        <pc:picChg chg="add mod">
          <ac:chgData name="Irene Dollerup" userId="3f6868f4d934aa11" providerId="LiveId" clId="{2B8FFDCA-71ED-44DC-B590-53FDA9B8EC29}" dt="2023-10-04T08:06:40.342" v="727" actId="1076"/>
          <ac:picMkLst>
            <pc:docMk/>
            <pc:sldMk cId="2894355466" sldId="273"/>
            <ac:picMk id="7" creationId="{3848471D-7D81-7641-799F-78FFA152466D}"/>
          </ac:picMkLst>
        </pc:picChg>
      </pc:sldChg>
      <pc:sldChg chg="addSp delSp modSp new mod setBg">
        <pc:chgData name="Irene Dollerup" userId="3f6868f4d934aa11" providerId="LiveId" clId="{2B8FFDCA-71ED-44DC-B590-53FDA9B8EC29}" dt="2023-10-04T08:10:16.889" v="749" actId="113"/>
        <pc:sldMkLst>
          <pc:docMk/>
          <pc:sldMk cId="4155546301" sldId="274"/>
        </pc:sldMkLst>
        <pc:spChg chg="mod">
          <ac:chgData name="Irene Dollerup" userId="3f6868f4d934aa11" providerId="LiveId" clId="{2B8FFDCA-71ED-44DC-B590-53FDA9B8EC29}" dt="2023-10-04T08:10:16.889" v="749" actId="113"/>
          <ac:spMkLst>
            <pc:docMk/>
            <pc:sldMk cId="4155546301" sldId="274"/>
            <ac:spMk id="2" creationId="{F764D5E5-BE42-1A1D-4C88-3FD067D5E3F7}"/>
          </ac:spMkLst>
        </pc:spChg>
        <pc:spChg chg="del">
          <ac:chgData name="Irene Dollerup" userId="3f6868f4d934aa11" providerId="LiveId" clId="{2B8FFDCA-71ED-44DC-B590-53FDA9B8EC29}" dt="2023-10-04T08:07:11.144" v="730" actId="931"/>
          <ac:spMkLst>
            <pc:docMk/>
            <pc:sldMk cId="4155546301" sldId="274"/>
            <ac:spMk id="3" creationId="{1BA4B318-7F9F-E7FD-5FF8-C09C2A33DF56}"/>
          </ac:spMkLst>
        </pc:spChg>
        <pc:spChg chg="add del">
          <ac:chgData name="Irene Dollerup" userId="3f6868f4d934aa11" providerId="LiveId" clId="{2B8FFDCA-71ED-44DC-B590-53FDA9B8EC29}" dt="2023-10-04T08:08:07.963" v="738" actId="26606"/>
          <ac:spMkLst>
            <pc:docMk/>
            <pc:sldMk cId="4155546301" sldId="274"/>
            <ac:spMk id="13" creationId="{A2D0DFCD-0B31-211B-E186-2B75B457BE87}"/>
          </ac:spMkLst>
        </pc:spChg>
        <pc:spChg chg="add del">
          <ac:chgData name="Irene Dollerup" userId="3f6868f4d934aa11" providerId="LiveId" clId="{2B8FFDCA-71ED-44DC-B590-53FDA9B8EC29}" dt="2023-10-04T08:08:03.137" v="736" actId="26606"/>
          <ac:spMkLst>
            <pc:docMk/>
            <pc:sldMk cId="4155546301" sldId="274"/>
            <ac:spMk id="18" creationId="{2B692957-EB5C-4A98-B495-7D058D787620}"/>
          </ac:spMkLst>
        </pc:spChg>
        <pc:spChg chg="add del">
          <ac:chgData name="Irene Dollerup" userId="3f6868f4d934aa11" providerId="LiveId" clId="{2B8FFDCA-71ED-44DC-B590-53FDA9B8EC29}" dt="2023-10-04T08:08:07.963" v="738" actId="26606"/>
          <ac:spMkLst>
            <pc:docMk/>
            <pc:sldMk cId="4155546301" sldId="274"/>
            <ac:spMk id="22" creationId="{578EB459-3385-4BF6-A9E1-154CBA2510D6}"/>
          </ac:spMkLst>
        </pc:spChg>
        <pc:spChg chg="add">
          <ac:chgData name="Irene Dollerup" userId="3f6868f4d934aa11" providerId="LiveId" clId="{2B8FFDCA-71ED-44DC-B590-53FDA9B8EC29}" dt="2023-10-04T08:08:07.979" v="739" actId="26606"/>
          <ac:spMkLst>
            <pc:docMk/>
            <pc:sldMk cId="4155546301" sldId="274"/>
            <ac:spMk id="27" creationId="{74ABF6B1-3A9A-4CEE-889E-0D96AB03A7D5}"/>
          </ac:spMkLst>
        </pc:spChg>
        <pc:picChg chg="add mod ord">
          <ac:chgData name="Irene Dollerup" userId="3f6868f4d934aa11" providerId="LiveId" clId="{2B8FFDCA-71ED-44DC-B590-53FDA9B8EC29}" dt="2023-10-04T08:08:34.651" v="745" actId="1076"/>
          <ac:picMkLst>
            <pc:docMk/>
            <pc:sldMk cId="4155546301" sldId="274"/>
            <ac:picMk id="5" creationId="{127FF673-DD4A-EF18-CA43-C83D4F2E6792}"/>
          </ac:picMkLst>
        </pc:picChg>
        <pc:picChg chg="add mod ord">
          <ac:chgData name="Irene Dollerup" userId="3f6868f4d934aa11" providerId="LiveId" clId="{2B8FFDCA-71ED-44DC-B590-53FDA9B8EC29}" dt="2023-10-04T08:08:14.211" v="740" actId="14100"/>
          <ac:picMkLst>
            <pc:docMk/>
            <pc:sldMk cId="4155546301" sldId="274"/>
            <ac:picMk id="7" creationId="{06AAEAD0-B018-45BD-1E56-002E8B049FE1}"/>
          </ac:picMkLst>
        </pc:picChg>
        <pc:picChg chg="add mod ord">
          <ac:chgData name="Irene Dollerup" userId="3f6868f4d934aa11" providerId="LiveId" clId="{2B8FFDCA-71ED-44DC-B590-53FDA9B8EC29}" dt="2023-10-04T08:08:07.979" v="739" actId="26606"/>
          <ac:picMkLst>
            <pc:docMk/>
            <pc:sldMk cId="4155546301" sldId="274"/>
            <ac:picMk id="9" creationId="{FF445378-EBE5-8B63-E651-F25974E7C680}"/>
          </ac:picMkLst>
        </pc:picChg>
        <pc:cxnChg chg="add del">
          <ac:chgData name="Irene Dollerup" userId="3f6868f4d934aa11" providerId="LiveId" clId="{2B8FFDCA-71ED-44DC-B590-53FDA9B8EC29}" dt="2023-10-04T08:08:03.137" v="736" actId="26606"/>
          <ac:cxnSpMkLst>
            <pc:docMk/>
            <pc:sldMk cId="4155546301" sldId="274"/>
            <ac:cxnSpMk id="14" creationId="{F64F9B95-9045-48D2-B9F3-2927E98F54AA}"/>
          </ac:cxnSpMkLst>
        </pc:cxnChg>
        <pc:cxnChg chg="add del">
          <ac:chgData name="Irene Dollerup" userId="3f6868f4d934aa11" providerId="LiveId" clId="{2B8FFDCA-71ED-44DC-B590-53FDA9B8EC29}" dt="2023-10-04T08:08:03.137" v="736" actId="26606"/>
          <ac:cxnSpMkLst>
            <pc:docMk/>
            <pc:sldMk cId="4155546301" sldId="274"/>
            <ac:cxnSpMk id="16" creationId="{085AA86F-6A4D-4BCB-A045-D992CDC2959B}"/>
          </ac:cxnSpMkLst>
        </pc:cxnChg>
        <pc:cxnChg chg="add del">
          <ac:chgData name="Irene Dollerup" userId="3f6868f4d934aa11" providerId="LiveId" clId="{2B8FFDCA-71ED-44DC-B590-53FDA9B8EC29}" dt="2023-10-04T08:08:03.137" v="736" actId="26606"/>
          <ac:cxnSpMkLst>
            <pc:docMk/>
            <pc:sldMk cId="4155546301" sldId="274"/>
            <ac:cxnSpMk id="20" creationId="{EADFE7DF-2727-4F3E-B6CE-8DA0A70FCB36}"/>
          </ac:cxnSpMkLst>
        </pc:cxnChg>
        <pc:cxnChg chg="add del">
          <ac:chgData name="Irene Dollerup" userId="3f6868f4d934aa11" providerId="LiveId" clId="{2B8FFDCA-71ED-44DC-B590-53FDA9B8EC29}" dt="2023-10-04T08:08:07.963" v="738" actId="26606"/>
          <ac:cxnSpMkLst>
            <pc:docMk/>
            <pc:sldMk cId="4155546301" sldId="274"/>
            <ac:cxnSpMk id="23" creationId="{1DC20223-0542-4FF7-8F2F-136889161E86}"/>
          </ac:cxnSpMkLst>
        </pc:cxnChg>
        <pc:cxnChg chg="add">
          <ac:chgData name="Irene Dollerup" userId="3f6868f4d934aa11" providerId="LiveId" clId="{2B8FFDCA-71ED-44DC-B590-53FDA9B8EC29}" dt="2023-10-04T08:08:07.979" v="739" actId="26606"/>
          <ac:cxnSpMkLst>
            <pc:docMk/>
            <pc:sldMk cId="4155546301" sldId="274"/>
            <ac:cxnSpMk id="25" creationId="{F64F9B95-9045-48D2-B9F3-2927E98F54AA}"/>
          </ac:cxnSpMkLst>
        </pc:cxnChg>
        <pc:cxnChg chg="add">
          <ac:chgData name="Irene Dollerup" userId="3f6868f4d934aa11" providerId="LiveId" clId="{2B8FFDCA-71ED-44DC-B590-53FDA9B8EC29}" dt="2023-10-04T08:08:07.979" v="739" actId="26606"/>
          <ac:cxnSpMkLst>
            <pc:docMk/>
            <pc:sldMk cId="4155546301" sldId="274"/>
            <ac:cxnSpMk id="26" creationId="{085AA86F-6A4D-4BCB-A045-D992CDC2959B}"/>
          </ac:cxnSpMkLst>
        </pc:cxnChg>
        <pc:cxnChg chg="add">
          <ac:chgData name="Irene Dollerup" userId="3f6868f4d934aa11" providerId="LiveId" clId="{2B8FFDCA-71ED-44DC-B590-53FDA9B8EC29}" dt="2023-10-04T08:08:07.979" v="739" actId="26606"/>
          <ac:cxnSpMkLst>
            <pc:docMk/>
            <pc:sldMk cId="4155546301" sldId="274"/>
            <ac:cxnSpMk id="28" creationId="{E0AA8030-FA65-4B8E-8530-372EEE8517CB}"/>
          </ac:cxnSpMkLst>
        </pc:cxnChg>
      </pc:sldChg>
      <pc:sldChg chg="addSp modSp new mod">
        <pc:chgData name="Irene Dollerup" userId="3f6868f4d934aa11" providerId="LiveId" clId="{2B8FFDCA-71ED-44DC-B590-53FDA9B8EC29}" dt="2023-10-04T09:10:12.368" v="894" actId="1076"/>
        <pc:sldMkLst>
          <pc:docMk/>
          <pc:sldMk cId="1954664852" sldId="275"/>
        </pc:sldMkLst>
        <pc:picChg chg="add mod">
          <ac:chgData name="Irene Dollerup" userId="3f6868f4d934aa11" providerId="LiveId" clId="{2B8FFDCA-71ED-44DC-B590-53FDA9B8EC29}" dt="2023-10-04T09:10:08.614" v="893" actId="1076"/>
          <ac:picMkLst>
            <pc:docMk/>
            <pc:sldMk cId="1954664852" sldId="275"/>
            <ac:picMk id="3" creationId="{6E534463-72EF-23B6-A951-5C56064FFE53}"/>
          </ac:picMkLst>
        </pc:picChg>
        <pc:picChg chg="add mod">
          <ac:chgData name="Irene Dollerup" userId="3f6868f4d934aa11" providerId="LiveId" clId="{2B8FFDCA-71ED-44DC-B590-53FDA9B8EC29}" dt="2023-10-04T09:10:12.368" v="894" actId="1076"/>
          <ac:picMkLst>
            <pc:docMk/>
            <pc:sldMk cId="1954664852" sldId="275"/>
            <ac:picMk id="5" creationId="{45DCA398-2F08-7AEE-E46B-8BFAA5083E28}"/>
          </ac:picMkLst>
        </pc:picChg>
      </pc:sldChg>
      <pc:sldChg chg="addSp delSp modSp new del mod setBg">
        <pc:chgData name="Irene Dollerup" userId="3f6868f4d934aa11" providerId="LiveId" clId="{2B8FFDCA-71ED-44DC-B590-53FDA9B8EC29}" dt="2023-10-04T08:12:21.766" v="753" actId="2696"/>
        <pc:sldMkLst>
          <pc:docMk/>
          <pc:sldMk cId="2615671632" sldId="275"/>
        </pc:sldMkLst>
        <pc:spChg chg="del">
          <ac:chgData name="Irene Dollerup" userId="3f6868f4d934aa11" providerId="LiveId" clId="{2B8FFDCA-71ED-44DC-B590-53FDA9B8EC29}" dt="2023-10-04T08:12:01.710" v="752" actId="26606"/>
          <ac:spMkLst>
            <pc:docMk/>
            <pc:sldMk cId="2615671632" sldId="275"/>
            <ac:spMk id="2" creationId="{3AE82FB5-2E60-7B96-6600-7DF03DED4619}"/>
          </ac:spMkLst>
        </pc:spChg>
        <pc:spChg chg="del">
          <ac:chgData name="Irene Dollerup" userId="3f6868f4d934aa11" providerId="LiveId" clId="{2B8FFDCA-71ED-44DC-B590-53FDA9B8EC29}" dt="2023-10-04T08:11:58.471" v="751" actId="931"/>
          <ac:spMkLst>
            <pc:docMk/>
            <pc:sldMk cId="2615671632" sldId="275"/>
            <ac:spMk id="3" creationId="{92482F07-EB03-F064-F12F-F25C7CA0AB0B}"/>
          </ac:spMkLst>
        </pc:spChg>
        <pc:spChg chg="add">
          <ac:chgData name="Irene Dollerup" userId="3f6868f4d934aa11" providerId="LiveId" clId="{2B8FFDCA-71ED-44DC-B590-53FDA9B8EC29}" dt="2023-10-04T08:12:01.710" v="752" actId="26606"/>
          <ac:spMkLst>
            <pc:docMk/>
            <pc:sldMk cId="2615671632" sldId="275"/>
            <ac:spMk id="14" creationId="{479833C7-FDE4-4657-B0B1-32BE833C2489}"/>
          </ac:spMkLst>
        </pc:spChg>
        <pc:spChg chg="add">
          <ac:chgData name="Irene Dollerup" userId="3f6868f4d934aa11" providerId="LiveId" clId="{2B8FFDCA-71ED-44DC-B590-53FDA9B8EC29}" dt="2023-10-04T08:12:01.710" v="752" actId="26606"/>
          <ac:spMkLst>
            <pc:docMk/>
            <pc:sldMk cId="2615671632" sldId="275"/>
            <ac:spMk id="16" creationId="{0ABE7C0B-A2D9-4202-A524-532DA2E2D582}"/>
          </ac:spMkLst>
        </pc:spChg>
        <pc:picChg chg="add mod">
          <ac:chgData name="Irene Dollerup" userId="3f6868f4d934aa11" providerId="LiveId" clId="{2B8FFDCA-71ED-44DC-B590-53FDA9B8EC29}" dt="2023-10-04T08:12:01.710" v="752" actId="26606"/>
          <ac:picMkLst>
            <pc:docMk/>
            <pc:sldMk cId="2615671632" sldId="275"/>
            <ac:picMk id="5" creationId="{4711AF49-79C2-BF48-1FF8-42557F23F46B}"/>
          </ac:picMkLst>
        </pc:picChg>
        <pc:cxnChg chg="add">
          <ac:chgData name="Irene Dollerup" userId="3f6868f4d934aa11" providerId="LiveId" clId="{2B8FFDCA-71ED-44DC-B590-53FDA9B8EC29}" dt="2023-10-04T08:12:01.710" v="752" actId="26606"/>
          <ac:cxnSpMkLst>
            <pc:docMk/>
            <pc:sldMk cId="2615671632" sldId="275"/>
            <ac:cxnSpMk id="10" creationId="{F64F9B95-9045-48D2-B9F3-2927E98F54AA}"/>
          </ac:cxnSpMkLst>
        </pc:cxnChg>
        <pc:cxnChg chg="add">
          <ac:chgData name="Irene Dollerup" userId="3f6868f4d934aa11" providerId="LiveId" clId="{2B8FFDCA-71ED-44DC-B590-53FDA9B8EC29}" dt="2023-10-04T08:12:01.710" v="752" actId="26606"/>
          <ac:cxnSpMkLst>
            <pc:docMk/>
            <pc:sldMk cId="2615671632" sldId="275"/>
            <ac:cxnSpMk id="12" creationId="{085AA86F-6A4D-4BCB-A045-D992CDC2959B}"/>
          </ac:cxnSpMkLst>
        </pc:cxnChg>
      </pc:sldChg>
      <pc:sldMasterChg chg="setBg modSldLayout">
        <pc:chgData name="Irene Dollerup" userId="3f6868f4d934aa11" providerId="LiveId" clId="{2B8FFDCA-71ED-44DC-B590-53FDA9B8EC29}" dt="2023-10-04T07:28:20.077" v="200"/>
        <pc:sldMasterMkLst>
          <pc:docMk/>
          <pc:sldMasterMk cId="659071007" sldId="2147483673"/>
        </pc:sldMasterMkLst>
        <pc:sldLayoutChg chg="setBg">
          <pc:chgData name="Irene Dollerup" userId="3f6868f4d934aa11" providerId="LiveId" clId="{2B8FFDCA-71ED-44DC-B590-53FDA9B8EC29}" dt="2023-10-04T07:28:20.077" v="200"/>
          <pc:sldLayoutMkLst>
            <pc:docMk/>
            <pc:sldMasterMk cId="659071007" sldId="2147483673"/>
            <pc:sldLayoutMk cId="266563026" sldId="2147483662"/>
          </pc:sldLayoutMkLst>
        </pc:sldLayoutChg>
        <pc:sldLayoutChg chg="setBg">
          <pc:chgData name="Irene Dollerup" userId="3f6868f4d934aa11" providerId="LiveId" clId="{2B8FFDCA-71ED-44DC-B590-53FDA9B8EC29}" dt="2023-10-04T07:28:20.077" v="200"/>
          <pc:sldLayoutMkLst>
            <pc:docMk/>
            <pc:sldMasterMk cId="659071007" sldId="2147483673"/>
            <pc:sldLayoutMk cId="1131518708" sldId="2147483663"/>
          </pc:sldLayoutMkLst>
        </pc:sldLayoutChg>
        <pc:sldLayoutChg chg="setBg">
          <pc:chgData name="Irene Dollerup" userId="3f6868f4d934aa11" providerId="LiveId" clId="{2B8FFDCA-71ED-44DC-B590-53FDA9B8EC29}" dt="2023-10-04T07:28:20.077" v="200"/>
          <pc:sldLayoutMkLst>
            <pc:docMk/>
            <pc:sldMasterMk cId="659071007" sldId="2147483673"/>
            <pc:sldLayoutMk cId="1377008546" sldId="2147483664"/>
          </pc:sldLayoutMkLst>
        </pc:sldLayoutChg>
        <pc:sldLayoutChg chg="setBg">
          <pc:chgData name="Irene Dollerup" userId="3f6868f4d934aa11" providerId="LiveId" clId="{2B8FFDCA-71ED-44DC-B590-53FDA9B8EC29}" dt="2023-10-04T07:28:20.077" v="200"/>
          <pc:sldLayoutMkLst>
            <pc:docMk/>
            <pc:sldMasterMk cId="659071007" sldId="2147483673"/>
            <pc:sldLayoutMk cId="2002511676" sldId="2147483665"/>
          </pc:sldLayoutMkLst>
        </pc:sldLayoutChg>
        <pc:sldLayoutChg chg="setBg">
          <pc:chgData name="Irene Dollerup" userId="3f6868f4d934aa11" providerId="LiveId" clId="{2B8FFDCA-71ED-44DC-B590-53FDA9B8EC29}" dt="2023-10-04T07:28:20.077" v="200"/>
          <pc:sldLayoutMkLst>
            <pc:docMk/>
            <pc:sldMasterMk cId="659071007" sldId="2147483673"/>
            <pc:sldLayoutMk cId="1802438354" sldId="2147483666"/>
          </pc:sldLayoutMkLst>
        </pc:sldLayoutChg>
        <pc:sldLayoutChg chg="setBg">
          <pc:chgData name="Irene Dollerup" userId="3f6868f4d934aa11" providerId="LiveId" clId="{2B8FFDCA-71ED-44DC-B590-53FDA9B8EC29}" dt="2023-10-04T07:28:20.077" v="200"/>
          <pc:sldLayoutMkLst>
            <pc:docMk/>
            <pc:sldMasterMk cId="659071007" sldId="2147483673"/>
            <pc:sldLayoutMk cId="463459351" sldId="2147483667"/>
          </pc:sldLayoutMkLst>
        </pc:sldLayoutChg>
        <pc:sldLayoutChg chg="setBg">
          <pc:chgData name="Irene Dollerup" userId="3f6868f4d934aa11" providerId="LiveId" clId="{2B8FFDCA-71ED-44DC-B590-53FDA9B8EC29}" dt="2023-10-04T07:28:20.077" v="200"/>
          <pc:sldLayoutMkLst>
            <pc:docMk/>
            <pc:sldMasterMk cId="659071007" sldId="2147483673"/>
            <pc:sldLayoutMk cId="2807615850" sldId="2147483668"/>
          </pc:sldLayoutMkLst>
        </pc:sldLayoutChg>
        <pc:sldLayoutChg chg="setBg">
          <pc:chgData name="Irene Dollerup" userId="3f6868f4d934aa11" providerId="LiveId" clId="{2B8FFDCA-71ED-44DC-B590-53FDA9B8EC29}" dt="2023-10-04T07:28:20.077" v="200"/>
          <pc:sldLayoutMkLst>
            <pc:docMk/>
            <pc:sldMasterMk cId="659071007" sldId="2147483673"/>
            <pc:sldLayoutMk cId="1892140359" sldId="2147483669"/>
          </pc:sldLayoutMkLst>
        </pc:sldLayoutChg>
        <pc:sldLayoutChg chg="setBg">
          <pc:chgData name="Irene Dollerup" userId="3f6868f4d934aa11" providerId="LiveId" clId="{2B8FFDCA-71ED-44DC-B590-53FDA9B8EC29}" dt="2023-10-04T07:28:20.077" v="200"/>
          <pc:sldLayoutMkLst>
            <pc:docMk/>
            <pc:sldMasterMk cId="659071007" sldId="2147483673"/>
            <pc:sldLayoutMk cId="3923979028" sldId="2147483670"/>
          </pc:sldLayoutMkLst>
        </pc:sldLayoutChg>
        <pc:sldLayoutChg chg="setBg">
          <pc:chgData name="Irene Dollerup" userId="3f6868f4d934aa11" providerId="LiveId" clId="{2B8FFDCA-71ED-44DC-B590-53FDA9B8EC29}" dt="2023-10-04T07:28:20.077" v="200"/>
          <pc:sldLayoutMkLst>
            <pc:docMk/>
            <pc:sldMasterMk cId="659071007" sldId="2147483673"/>
            <pc:sldLayoutMk cId="1486787172" sldId="2147483671"/>
          </pc:sldLayoutMkLst>
        </pc:sldLayoutChg>
        <pc:sldLayoutChg chg="setBg">
          <pc:chgData name="Irene Dollerup" userId="3f6868f4d934aa11" providerId="LiveId" clId="{2B8FFDCA-71ED-44DC-B590-53FDA9B8EC29}" dt="2023-10-04T07:28:20.077" v="200"/>
          <pc:sldLayoutMkLst>
            <pc:docMk/>
            <pc:sldMasterMk cId="659071007" sldId="2147483673"/>
            <pc:sldLayoutMk cId="606611195" sldId="2147483672"/>
          </pc:sldLayoutMkLst>
        </pc:sldLayoutChg>
      </pc:sldMasterChg>
      <pc:sldMasterChg chg="setBg modSldLayout">
        <pc:chgData name="Irene Dollerup" userId="3f6868f4d934aa11" providerId="LiveId" clId="{2B8FFDCA-71ED-44DC-B590-53FDA9B8EC29}" dt="2023-10-04T07:28:20.077" v="200"/>
        <pc:sldMasterMkLst>
          <pc:docMk/>
          <pc:sldMasterMk cId="815746590" sldId="2147483674"/>
        </pc:sldMasterMkLst>
        <pc:sldLayoutChg chg="setBg">
          <pc:chgData name="Irene Dollerup" userId="3f6868f4d934aa11" providerId="LiveId" clId="{2B8FFDCA-71ED-44DC-B590-53FDA9B8EC29}" dt="2023-10-04T07:28:20.077" v="200"/>
          <pc:sldLayoutMkLst>
            <pc:docMk/>
            <pc:sldMasterMk cId="815746590" sldId="2147483674"/>
            <pc:sldLayoutMk cId="930210200" sldId="2147483675"/>
          </pc:sldLayoutMkLst>
        </pc:sldLayoutChg>
        <pc:sldLayoutChg chg="setBg">
          <pc:chgData name="Irene Dollerup" userId="3f6868f4d934aa11" providerId="LiveId" clId="{2B8FFDCA-71ED-44DC-B590-53FDA9B8EC29}" dt="2023-10-04T07:28:20.077" v="200"/>
          <pc:sldLayoutMkLst>
            <pc:docMk/>
            <pc:sldMasterMk cId="815746590" sldId="2147483674"/>
            <pc:sldLayoutMk cId="191762247" sldId="2147483676"/>
          </pc:sldLayoutMkLst>
        </pc:sldLayoutChg>
        <pc:sldLayoutChg chg="setBg">
          <pc:chgData name="Irene Dollerup" userId="3f6868f4d934aa11" providerId="LiveId" clId="{2B8FFDCA-71ED-44DC-B590-53FDA9B8EC29}" dt="2023-10-04T07:28:20.077" v="200"/>
          <pc:sldLayoutMkLst>
            <pc:docMk/>
            <pc:sldMasterMk cId="815746590" sldId="2147483674"/>
            <pc:sldLayoutMk cId="1190927677" sldId="2147483677"/>
          </pc:sldLayoutMkLst>
        </pc:sldLayoutChg>
        <pc:sldLayoutChg chg="setBg">
          <pc:chgData name="Irene Dollerup" userId="3f6868f4d934aa11" providerId="LiveId" clId="{2B8FFDCA-71ED-44DC-B590-53FDA9B8EC29}" dt="2023-10-04T07:28:20.077" v="200"/>
          <pc:sldLayoutMkLst>
            <pc:docMk/>
            <pc:sldMasterMk cId="815746590" sldId="2147483674"/>
            <pc:sldLayoutMk cId="4166562191" sldId="2147483678"/>
          </pc:sldLayoutMkLst>
        </pc:sldLayoutChg>
        <pc:sldLayoutChg chg="setBg">
          <pc:chgData name="Irene Dollerup" userId="3f6868f4d934aa11" providerId="LiveId" clId="{2B8FFDCA-71ED-44DC-B590-53FDA9B8EC29}" dt="2023-10-04T07:28:20.077" v="200"/>
          <pc:sldLayoutMkLst>
            <pc:docMk/>
            <pc:sldMasterMk cId="815746590" sldId="2147483674"/>
            <pc:sldLayoutMk cId="3274563941" sldId="2147483679"/>
          </pc:sldLayoutMkLst>
        </pc:sldLayoutChg>
        <pc:sldLayoutChg chg="setBg">
          <pc:chgData name="Irene Dollerup" userId="3f6868f4d934aa11" providerId="LiveId" clId="{2B8FFDCA-71ED-44DC-B590-53FDA9B8EC29}" dt="2023-10-04T07:28:20.077" v="200"/>
          <pc:sldLayoutMkLst>
            <pc:docMk/>
            <pc:sldMasterMk cId="815746590" sldId="2147483674"/>
            <pc:sldLayoutMk cId="160586428" sldId="2147483680"/>
          </pc:sldLayoutMkLst>
        </pc:sldLayoutChg>
        <pc:sldLayoutChg chg="setBg">
          <pc:chgData name="Irene Dollerup" userId="3f6868f4d934aa11" providerId="LiveId" clId="{2B8FFDCA-71ED-44DC-B590-53FDA9B8EC29}" dt="2023-10-04T07:28:20.077" v="200"/>
          <pc:sldLayoutMkLst>
            <pc:docMk/>
            <pc:sldMasterMk cId="815746590" sldId="2147483674"/>
            <pc:sldLayoutMk cId="302712661" sldId="2147483681"/>
          </pc:sldLayoutMkLst>
        </pc:sldLayoutChg>
        <pc:sldLayoutChg chg="setBg">
          <pc:chgData name="Irene Dollerup" userId="3f6868f4d934aa11" providerId="LiveId" clId="{2B8FFDCA-71ED-44DC-B590-53FDA9B8EC29}" dt="2023-10-04T07:28:20.077" v="200"/>
          <pc:sldLayoutMkLst>
            <pc:docMk/>
            <pc:sldMasterMk cId="815746590" sldId="2147483674"/>
            <pc:sldLayoutMk cId="28641776" sldId="2147483682"/>
          </pc:sldLayoutMkLst>
        </pc:sldLayoutChg>
        <pc:sldLayoutChg chg="setBg">
          <pc:chgData name="Irene Dollerup" userId="3f6868f4d934aa11" providerId="LiveId" clId="{2B8FFDCA-71ED-44DC-B590-53FDA9B8EC29}" dt="2023-10-04T07:28:20.077" v="200"/>
          <pc:sldLayoutMkLst>
            <pc:docMk/>
            <pc:sldMasterMk cId="815746590" sldId="2147483674"/>
            <pc:sldLayoutMk cId="2497721351" sldId="2147483683"/>
          </pc:sldLayoutMkLst>
        </pc:sldLayoutChg>
        <pc:sldLayoutChg chg="setBg">
          <pc:chgData name="Irene Dollerup" userId="3f6868f4d934aa11" providerId="LiveId" clId="{2B8FFDCA-71ED-44DC-B590-53FDA9B8EC29}" dt="2023-10-04T07:28:20.077" v="200"/>
          <pc:sldLayoutMkLst>
            <pc:docMk/>
            <pc:sldMasterMk cId="815746590" sldId="2147483674"/>
            <pc:sldLayoutMk cId="3193205776" sldId="2147483684"/>
          </pc:sldLayoutMkLst>
        </pc:sldLayoutChg>
        <pc:sldLayoutChg chg="setBg">
          <pc:chgData name="Irene Dollerup" userId="3f6868f4d934aa11" providerId="LiveId" clId="{2B8FFDCA-71ED-44DC-B590-53FDA9B8EC29}" dt="2023-10-04T07:28:20.077" v="200"/>
          <pc:sldLayoutMkLst>
            <pc:docMk/>
            <pc:sldMasterMk cId="815746590" sldId="2147483674"/>
            <pc:sldLayoutMk cId="826801941" sldId="2147483685"/>
          </pc:sldLayoutMkLst>
        </pc:sldLayoutChg>
        <pc:sldLayoutChg chg="setBg">
          <pc:chgData name="Irene Dollerup" userId="3f6868f4d934aa11" providerId="LiveId" clId="{2B8FFDCA-71ED-44DC-B590-53FDA9B8EC29}" dt="2023-10-04T07:28:20.077" v="200"/>
          <pc:sldLayoutMkLst>
            <pc:docMk/>
            <pc:sldMasterMk cId="815746590" sldId="2147483674"/>
            <pc:sldLayoutMk cId="3311926699" sldId="2147483686"/>
          </pc:sldLayoutMkLst>
        </pc:sldLayoutChg>
        <pc:sldLayoutChg chg="setBg">
          <pc:chgData name="Irene Dollerup" userId="3f6868f4d934aa11" providerId="LiveId" clId="{2B8FFDCA-71ED-44DC-B590-53FDA9B8EC29}" dt="2023-10-04T07:28:20.077" v="200"/>
          <pc:sldLayoutMkLst>
            <pc:docMk/>
            <pc:sldMasterMk cId="815746590" sldId="2147483674"/>
            <pc:sldLayoutMk cId="2672062698" sldId="2147483687"/>
          </pc:sldLayoutMkLst>
        </pc:sldLayoutChg>
        <pc:sldLayoutChg chg="setBg">
          <pc:chgData name="Irene Dollerup" userId="3f6868f4d934aa11" providerId="LiveId" clId="{2B8FFDCA-71ED-44DC-B590-53FDA9B8EC29}" dt="2023-10-04T07:28:20.077" v="200"/>
          <pc:sldLayoutMkLst>
            <pc:docMk/>
            <pc:sldMasterMk cId="815746590" sldId="2147483674"/>
            <pc:sldLayoutMk cId="2324080071" sldId="2147483688"/>
          </pc:sldLayoutMkLst>
        </pc:sldLayoutChg>
        <pc:sldLayoutChg chg="setBg">
          <pc:chgData name="Irene Dollerup" userId="3f6868f4d934aa11" providerId="LiveId" clId="{2B8FFDCA-71ED-44DC-B590-53FDA9B8EC29}" dt="2023-10-04T07:28:20.077" v="200"/>
          <pc:sldLayoutMkLst>
            <pc:docMk/>
            <pc:sldMasterMk cId="815746590" sldId="2147483674"/>
            <pc:sldLayoutMk cId="2679760759" sldId="2147483689"/>
          </pc:sldLayoutMkLst>
        </pc:sldLayoutChg>
        <pc:sldLayoutChg chg="setBg">
          <pc:chgData name="Irene Dollerup" userId="3f6868f4d934aa11" providerId="LiveId" clId="{2B8FFDCA-71ED-44DC-B590-53FDA9B8EC29}" dt="2023-10-04T07:28:20.077" v="200"/>
          <pc:sldLayoutMkLst>
            <pc:docMk/>
            <pc:sldMasterMk cId="815746590" sldId="2147483674"/>
            <pc:sldLayoutMk cId="1418367210" sldId="2147483690"/>
          </pc:sldLayoutMkLst>
        </pc:sldLayoutChg>
        <pc:sldLayoutChg chg="setBg">
          <pc:chgData name="Irene Dollerup" userId="3f6868f4d934aa11" providerId="LiveId" clId="{2B8FFDCA-71ED-44DC-B590-53FDA9B8EC29}" dt="2023-10-04T07:28:20.077" v="200"/>
          <pc:sldLayoutMkLst>
            <pc:docMk/>
            <pc:sldMasterMk cId="815746590" sldId="2147483674"/>
            <pc:sldLayoutMk cId="2611758921" sldId="2147483691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426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426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140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438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997973"/>
            <a:ext cx="8404122" cy="498495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6158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pPr/>
              <a:t>10/4/2023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02102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pPr/>
              <a:t>10/4/2023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622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pPr/>
              <a:t>10/4/2023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9276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pPr/>
              <a:t>10/4/2023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5621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pPr/>
              <a:t>10/4/2023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5639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pPr/>
              <a:t>10/4/2023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864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pPr/>
              <a:t>10/4/2023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126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pPr/>
              <a:t>10/4/2023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1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9790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pPr/>
              <a:t>10/4/2023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7213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k 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pPr/>
              <a:t>10/4/2023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2057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g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pPr/>
              <a:t>10/4/2023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8019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pPr/>
              <a:t>10/4/2023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119266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pPr/>
              <a:t>10/4/2023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0626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t med citat og nav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da-DK"/>
              <a:t>Klik for at redigere teksttypografierne i masteren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pPr/>
              <a:t>10/4/2023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240800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ndt eller fal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da-DK"/>
              <a:t>Klik for at redigere teksttypografierne i masteren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pPr/>
              <a:t>10/4/2023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7607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pPr/>
              <a:t>10/4/2023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3672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pPr/>
              <a:t>10/4/2023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758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787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12793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5383" y="2128684"/>
            <a:ext cx="5304417" cy="38444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28684"/>
            <a:ext cx="5219700" cy="38444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611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7" y="929148"/>
            <a:ext cx="10640005" cy="7615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4" y="1681163"/>
            <a:ext cx="5282192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5384" y="2505075"/>
            <a:ext cx="5282192" cy="342377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237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63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459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518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426" y="781665"/>
            <a:ext cx="4093599" cy="122345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8258" y="2315497"/>
            <a:ext cx="4093599" cy="35534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08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342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342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511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7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3710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93126"/>
            <a:ext cx="10691265" cy="3636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2F3E8B1C-86EF-43CF-8304-249481088644}" type="datetimeFigureOut">
              <a:rPr lang="en-US" smtClean="0"/>
              <a:pPr/>
              <a:t>10/4/2023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C3DB2ADC-AF19-4574-8C10-79B5B04FCA27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907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62" r:id="rId5"/>
    <p:sldLayoutId id="2147483667" r:id="rId6"/>
    <p:sldLayoutId id="2147483663" r:id="rId7"/>
    <p:sldLayoutId id="2147483664" r:id="rId8"/>
    <p:sldLayoutId id="2147483665" r:id="rId9"/>
    <p:sldLayoutId id="2147483666" r:id="rId10"/>
    <p:sldLayoutId id="2147483668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alphaModFix amt="17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F3E8B1C-86EF-43CF-8304-249481088644}" type="datetimeFigureOut">
              <a:rPr lang="en-US" smtClean="0"/>
              <a:pPr/>
              <a:t>10/4/2023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3DB2ADC-AF19-4574-8C10-79B5B04FCA27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7465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85CB65D0-496F-4797-A015-C85839E35D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id="{95D2C779-8883-4E5F-A170-0F464918C1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307" y="990598"/>
            <a:ext cx="12188952" cy="4745182"/>
          </a:xfrm>
          <a:prstGeom prst="rect">
            <a:avLst/>
          </a:prstGeom>
          <a:gradFill>
            <a:gsLst>
              <a:gs pos="35000">
                <a:srgbClr val="000000">
                  <a:alpha val="41000"/>
                </a:srgbClr>
              </a:gs>
              <a:gs pos="0">
                <a:srgbClr val="000000">
                  <a:alpha val="0"/>
                </a:srgbClr>
              </a:gs>
              <a:gs pos="47744">
                <a:srgbClr val="000000">
                  <a:alpha val="51000"/>
                </a:srgbClr>
              </a:gs>
              <a:gs pos="70000">
                <a:srgbClr val="000000">
                  <a:alpha val="37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51495C2-A216-57E2-292A-CB239C5B08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889" y="990599"/>
            <a:ext cx="6649706" cy="4849091"/>
          </a:xfrm>
        </p:spPr>
        <p:txBody>
          <a:bodyPr anchor="ctr">
            <a:normAutofit/>
          </a:bodyPr>
          <a:lstStyle/>
          <a:p>
            <a:pPr algn="r"/>
            <a:r>
              <a:rPr lang="da-DK" sz="4400" b="1" dirty="0" err="1"/>
              <a:t>Distrikspræsident</a:t>
            </a:r>
            <a:r>
              <a:rPr lang="da-DK" sz="4400" b="1" dirty="0"/>
              <a:t> D44</a:t>
            </a:r>
            <a:br>
              <a:rPr lang="da-DK" sz="4400" b="1" dirty="0"/>
            </a:br>
            <a:r>
              <a:rPr lang="da-DK" sz="4400" b="1" dirty="0"/>
              <a:t>2. periode 2022/2023</a:t>
            </a:r>
          </a:p>
        </p:txBody>
      </p:sp>
      <p:cxnSp>
        <p:nvCxnSpPr>
          <p:cNvPr id="18" name="Straight Connector 12">
            <a:extLst>
              <a:ext uri="{FF2B5EF4-FFF2-40B4-BE49-F238E27FC236}">
                <a16:creationId xmlns:a16="http://schemas.microsoft.com/office/drawing/2014/main" id="{BD96A694-258D-4418-A83C-B9BA72FD44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115300" y="1780927"/>
            <a:ext cx="0" cy="3390901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sx="88000" sy="88000" algn="tl" rotWithShape="0">
              <a:prstClr val="black">
                <a:alpha val="26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felt 4">
            <a:extLst>
              <a:ext uri="{FF2B5EF4-FFF2-40B4-BE49-F238E27FC236}">
                <a16:creationId xmlns:a16="http://schemas.microsoft.com/office/drawing/2014/main" id="{5BF287F5-2487-0104-DB5F-CB458B73D751}"/>
              </a:ext>
            </a:extLst>
          </p:cNvPr>
          <p:cNvSpPr txBox="1"/>
          <p:nvPr/>
        </p:nvSpPr>
        <p:spPr>
          <a:xfrm>
            <a:off x="8703425" y="1686172"/>
            <a:ext cx="285957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800" dirty="0"/>
              <a:t>		</a:t>
            </a:r>
          </a:p>
          <a:p>
            <a:r>
              <a:rPr lang="da-DK" sz="4800" dirty="0"/>
              <a:t>- Hvor kvinder er kvinder bedst…</a:t>
            </a:r>
          </a:p>
        </p:txBody>
      </p:sp>
    </p:spTree>
    <p:extLst>
      <p:ext uri="{BB962C8B-B14F-4D97-AF65-F5344CB8AC3E}">
        <p14:creationId xmlns:p14="http://schemas.microsoft.com/office/powerpoint/2010/main" val="3765401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7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13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15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7" name="Rectangle 17">
            <a:extLst>
              <a:ext uri="{FF2B5EF4-FFF2-40B4-BE49-F238E27FC236}">
                <a16:creationId xmlns:a16="http://schemas.microsoft.com/office/drawing/2014/main" id="{74ABF6B1-3A9A-4CEE-889E-0D96AB03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4231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764D5E5-BE42-1A1D-4C88-3FD067D5E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453" y="919186"/>
            <a:ext cx="10744394" cy="7183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 err="1"/>
              <a:t>Forårsdistrikstmøde</a:t>
            </a:r>
            <a:r>
              <a:rPr lang="en-US" b="1" dirty="0"/>
              <a:t> Frederikshavn</a:t>
            </a:r>
          </a:p>
        </p:txBody>
      </p:sp>
      <p:cxnSp>
        <p:nvCxnSpPr>
          <p:cNvPr id="28" name="Straight Connector 19">
            <a:extLst>
              <a:ext uri="{FF2B5EF4-FFF2-40B4-BE49-F238E27FC236}">
                <a16:creationId xmlns:a16="http://schemas.microsoft.com/office/drawing/2014/main" id="{E0AA8030-FA65-4B8E-8530-372EEE851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Billede 8" descr="Et billede, der indeholder tøj, person, Ansigt, mur&#10;&#10;Automatisk genereret beskrivelse">
            <a:extLst>
              <a:ext uri="{FF2B5EF4-FFF2-40B4-BE49-F238E27FC236}">
                <a16:creationId xmlns:a16="http://schemas.microsoft.com/office/drawing/2014/main" id="{FF445378-EBE5-8B63-E651-F25974E7C6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34" y="2604978"/>
            <a:ext cx="3095998" cy="3548426"/>
          </a:xfrm>
          <a:prstGeom prst="rect">
            <a:avLst/>
          </a:prstGeom>
        </p:spPr>
      </p:pic>
      <p:pic>
        <p:nvPicPr>
          <p:cNvPr id="7" name="Billede 6" descr="Et billede, der indeholder tøj, Ansigt, person, tekst&#10;&#10;Automatisk genereret beskrivelse">
            <a:extLst>
              <a:ext uri="{FF2B5EF4-FFF2-40B4-BE49-F238E27FC236}">
                <a16:creationId xmlns:a16="http://schemas.microsoft.com/office/drawing/2014/main" id="{06AAEAD0-B018-45BD-1E56-002E8B049F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121" y="2604978"/>
            <a:ext cx="3459715" cy="3548426"/>
          </a:xfrm>
          <a:prstGeom prst="rect">
            <a:avLst/>
          </a:prstGeom>
        </p:spPr>
      </p:pic>
      <p:pic>
        <p:nvPicPr>
          <p:cNvPr id="5" name="Pladsholder til indhold 4" descr="Et billede, der indeholder tekst, Ansigt, præsentation, tøj&#10;&#10;Automatisk genereret beskrivelse">
            <a:extLst>
              <a:ext uri="{FF2B5EF4-FFF2-40B4-BE49-F238E27FC236}">
                <a16:creationId xmlns:a16="http://schemas.microsoft.com/office/drawing/2014/main" id="{127FF673-DD4A-EF18-CA43-C83D4F2E67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218" y="2604978"/>
            <a:ext cx="3611630" cy="354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5463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lede 2" descr="Et billede, der indeholder person, tøj, bord, bordservice&#10;&#10;Automatisk genereret beskrivelse">
            <a:extLst>
              <a:ext uri="{FF2B5EF4-FFF2-40B4-BE49-F238E27FC236}">
                <a16:creationId xmlns:a16="http://schemas.microsoft.com/office/drawing/2014/main" id="{34AD48A1-8AD5-C66B-ED52-BBD5B11E95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" r="9024" b="-2"/>
          <a:stretch/>
        </p:blipFill>
        <p:spPr>
          <a:xfrm>
            <a:off x="20" y="10"/>
            <a:ext cx="7315180" cy="6857984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153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kstfelt 3">
            <a:extLst>
              <a:ext uri="{FF2B5EF4-FFF2-40B4-BE49-F238E27FC236}">
                <a16:creationId xmlns:a16="http://schemas.microsoft.com/office/drawing/2014/main" id="{4E0C9E92-D60D-6E3C-7E29-2BEEA9C954A9}"/>
              </a:ext>
            </a:extLst>
          </p:cNvPr>
          <p:cNvSpPr txBox="1"/>
          <p:nvPr/>
        </p:nvSpPr>
        <p:spPr>
          <a:xfrm>
            <a:off x="7810597" y="918015"/>
            <a:ext cx="3581303" cy="35548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 err="1"/>
              <a:t>Sidste</a:t>
            </a:r>
            <a:r>
              <a:rPr lang="en-US" sz="2800" b="1" dirty="0"/>
              <a:t> </a:t>
            </a:r>
            <a:r>
              <a:rPr lang="en-US" sz="2800" b="1" dirty="0" err="1"/>
              <a:t>bestyrelsesmøde</a:t>
            </a:r>
            <a:r>
              <a:rPr lang="en-US" sz="2800" b="1" dirty="0"/>
              <a:t> med </a:t>
            </a:r>
            <a:r>
              <a:rPr lang="en-US" sz="2800" b="1" dirty="0" err="1"/>
              <a:t>mig</a:t>
            </a:r>
            <a:r>
              <a:rPr lang="en-US" sz="2800" b="1" dirty="0"/>
              <a:t> </a:t>
            </a:r>
            <a:r>
              <a:rPr lang="en-US" sz="2800" b="1" dirty="0" err="1"/>
              <a:t>som</a:t>
            </a:r>
            <a:r>
              <a:rPr lang="en-US" sz="2800" b="1" dirty="0"/>
              <a:t> </a:t>
            </a:r>
            <a:r>
              <a:rPr lang="en-US" sz="2800" b="1" dirty="0" err="1"/>
              <a:t>distriktspræsident</a:t>
            </a:r>
            <a:r>
              <a:rPr lang="en-US" sz="2800" b="1" dirty="0"/>
              <a:t>.</a:t>
            </a:r>
          </a:p>
          <a:p>
            <a:pPr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/>
              <a:t>I </a:t>
            </a:r>
            <a:r>
              <a:rPr lang="en-US" sz="2800" b="1" dirty="0" err="1"/>
              <a:t>Irenes</a:t>
            </a:r>
            <a:r>
              <a:rPr lang="en-US" sz="2800" b="1" dirty="0"/>
              <a:t> have.</a:t>
            </a:r>
          </a:p>
          <a:p>
            <a:pPr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 err="1"/>
              <a:t>Velkommen</a:t>
            </a:r>
            <a:r>
              <a:rPr lang="en-US" sz="2800" b="1" dirty="0"/>
              <a:t> </a:t>
            </a:r>
            <a:r>
              <a:rPr lang="en-US" sz="2800" b="1" dirty="0" err="1"/>
              <a:t>til</a:t>
            </a:r>
            <a:r>
              <a:rPr lang="en-US" sz="2800" b="1" dirty="0"/>
              <a:t> Hanne </a:t>
            </a:r>
          </a:p>
        </p:txBody>
      </p:sp>
    </p:spTree>
    <p:extLst>
      <p:ext uri="{BB962C8B-B14F-4D97-AF65-F5344CB8AC3E}">
        <p14:creationId xmlns:p14="http://schemas.microsoft.com/office/powerpoint/2010/main" val="28817637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79833C7-FDE4-4657-B0B1-32BE833C24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BE7C0B-A2D9-4202-A524-532DA2E2D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lede 2" descr="Et billede, der indeholder udendørs, tøj, plante, græs&#10;&#10;Automatisk genereret beskrivelse">
            <a:extLst>
              <a:ext uri="{FF2B5EF4-FFF2-40B4-BE49-F238E27FC236}">
                <a16:creationId xmlns:a16="http://schemas.microsoft.com/office/drawing/2014/main" id="{C756F5E1-B5CA-AD0E-CEC3-BBF04AEF3E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" b="5864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4669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øj, person, Ansigt, rolling&#10;&#10;Automatisk genereret beskrivelse">
            <a:extLst>
              <a:ext uri="{FF2B5EF4-FFF2-40B4-BE49-F238E27FC236}">
                <a16:creationId xmlns:a16="http://schemas.microsoft.com/office/drawing/2014/main" id="{6E534463-72EF-23B6-A951-5C56064FF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5" name="Billede 4" descr="Et billede, der indeholder person, tøj, Ansigt, indendørs">
            <a:extLst>
              <a:ext uri="{FF2B5EF4-FFF2-40B4-BE49-F238E27FC236}">
                <a16:creationId xmlns:a16="http://schemas.microsoft.com/office/drawing/2014/main" id="{45DCA398-2F08-7AEE-E46B-8BFAA5083E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27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6648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" name="Straight Connector 52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54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68" name="Rectangle 56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lede 4" descr="Et billede, der indeholder tøj, person, Ansigt, smil&#10;&#10;Automatisk genereret beskrivelse">
            <a:extLst>
              <a:ext uri="{FF2B5EF4-FFF2-40B4-BE49-F238E27FC236}">
                <a16:creationId xmlns:a16="http://schemas.microsoft.com/office/drawing/2014/main" id="{A0432DFD-92BA-66D4-94D5-C57AEEF7FF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9" name="Rectangle 58">
            <a:extLst>
              <a:ext uri="{FF2B5EF4-FFF2-40B4-BE49-F238E27FC236}">
                <a16:creationId xmlns:a16="http://schemas.microsoft.com/office/drawing/2014/main" id="{612349FF-7742-42ED-ADF3-238B5DDD1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4237318"/>
            <a:ext cx="12188952" cy="2620682"/>
          </a:xfrm>
          <a:prstGeom prst="rect">
            <a:avLst/>
          </a:prstGeom>
          <a:gradFill>
            <a:gsLst>
              <a:gs pos="42000">
                <a:srgbClr val="000000">
                  <a:alpha val="14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1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56BF5F4-A9D2-99ED-FB7E-D33449CA7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5528235"/>
            <a:ext cx="10696574" cy="7709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National bestyrelsen </a:t>
            </a:r>
          </a:p>
        </p:txBody>
      </p:sp>
    </p:spTree>
    <p:extLst>
      <p:ext uri="{BB962C8B-B14F-4D97-AF65-F5344CB8AC3E}">
        <p14:creationId xmlns:p14="http://schemas.microsoft.com/office/powerpoint/2010/main" val="303126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lede 11" descr="Et billede, der indeholder flaske, drike, Vinglas, tegning&#10;&#10;Automatisk genereret beskrivelse">
            <a:extLst>
              <a:ext uri="{FF2B5EF4-FFF2-40B4-BE49-F238E27FC236}">
                <a16:creationId xmlns:a16="http://schemas.microsoft.com/office/drawing/2014/main" id="{7A86E11E-E43A-2346-41FE-7451CD8076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2" t="10764" r="21855" b="6024"/>
          <a:stretch/>
        </p:blipFill>
        <p:spPr>
          <a:xfrm rot="2134927">
            <a:off x="5944754" y="-818283"/>
            <a:ext cx="3368546" cy="4245517"/>
          </a:xfrm>
          <a:prstGeom prst="rect">
            <a:avLst/>
          </a:prstGeom>
        </p:spPr>
      </p:pic>
      <p:pic>
        <p:nvPicPr>
          <p:cNvPr id="3" name="Billede 2" descr="Et billede, der indeholder person, tøj, Ansigt, indendørs&#10;&#10;Automatisk genereret beskrivelse">
            <a:extLst>
              <a:ext uri="{FF2B5EF4-FFF2-40B4-BE49-F238E27FC236}">
                <a16:creationId xmlns:a16="http://schemas.microsoft.com/office/drawing/2014/main" id="{5DE8D683-3D55-C4A2-53CA-0FC476DF92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8"/>
          <a:stretch/>
        </p:blipFill>
        <p:spPr>
          <a:xfrm rot="5400000">
            <a:off x="513283" y="1093930"/>
            <a:ext cx="5311262" cy="4670141"/>
          </a:xfrm>
          <a:prstGeom prst="rect">
            <a:avLst/>
          </a:prstGeom>
        </p:spPr>
      </p:pic>
      <p:pic>
        <p:nvPicPr>
          <p:cNvPr id="4" name="Billede 3" descr="Et billede, der indeholder tøj, person, menneske, personer/mennesker&#10;&#10;Automatisk genereret beskrivelse">
            <a:extLst>
              <a:ext uri="{FF2B5EF4-FFF2-40B4-BE49-F238E27FC236}">
                <a16:creationId xmlns:a16="http://schemas.microsoft.com/office/drawing/2014/main" id="{28EBC26F-4DFC-82B6-A29D-51BA8CA451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017" y="1937175"/>
            <a:ext cx="5098019" cy="414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2866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660EB578-C970-4186-B93C-45851BBC6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4B7D3E6-EB3D-3CF5-FA93-789E35153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846" y="860615"/>
            <a:ext cx="5922279" cy="127298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da-DK" sz="6600" dirty="0" err="1"/>
              <a:t>Past</a:t>
            </a:r>
            <a:r>
              <a:rPr lang="da-DK" sz="6600" dirty="0"/>
              <a:t> præsident 2023/2024</a:t>
            </a:r>
          </a:p>
        </p:txBody>
      </p:sp>
      <p:pic>
        <p:nvPicPr>
          <p:cNvPr id="6" name="Billede 5" descr="Et billede, der indeholder emblem, indendørs, blå/nedtrykt, guld">
            <a:extLst>
              <a:ext uri="{FF2B5EF4-FFF2-40B4-BE49-F238E27FC236}">
                <a16:creationId xmlns:a16="http://schemas.microsoft.com/office/drawing/2014/main" id="{915F0C95-C09B-2925-E370-7BD8E00104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2" r="1" b="1"/>
          <a:stretch/>
        </p:blipFill>
        <p:spPr>
          <a:xfrm rot="5400000">
            <a:off x="-999564" y="981635"/>
            <a:ext cx="6875929" cy="487680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DF57B02-07BB-407B-BB36-06D9C64A6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15000" y="738013"/>
            <a:ext cx="56769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1156F29-AF99-0942-2287-6A9B6300A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6943" y="4414344"/>
            <a:ext cx="6005933" cy="1493719"/>
          </a:xfrm>
        </p:spPr>
        <p:txBody>
          <a:bodyPr>
            <a:normAutofit/>
          </a:bodyPr>
          <a:lstStyle/>
          <a:p>
            <a:r>
              <a:rPr lang="da-DK" sz="3600" dirty="0"/>
              <a:t>Hvad gør vi nu, lille du?</a:t>
            </a:r>
          </a:p>
          <a:p>
            <a:pPr marL="0" indent="0">
              <a:buNone/>
            </a:pPr>
            <a:endParaRPr lang="da-DK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6855964-C920-48EB-8804-74291211C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15000" y="6134100"/>
            <a:ext cx="56769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94651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479833C7-FDE4-4657-B0B1-32BE833C24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ABE7C0B-A2D9-4202-A524-532DA2E2D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ladsholder til indhold 8" descr="Et billede, der indeholder tekst, skærmbillede, person">
            <a:extLst>
              <a:ext uri="{FF2B5EF4-FFF2-40B4-BE49-F238E27FC236}">
                <a16:creationId xmlns:a16="http://schemas.microsoft.com/office/drawing/2014/main" id="{631CFD14-32E0-DF2D-9712-ECA9ADFCEC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6" b="13094"/>
          <a:stretch/>
        </p:blipFill>
        <p:spPr>
          <a:xfrm rot="10800000">
            <a:off x="20" y="10"/>
            <a:ext cx="12191979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715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BB6B482-ACCA-4938-8AEA-49D525C17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46905" y="46904"/>
            <a:ext cx="6865150" cy="6771342"/>
          </a:xfrm>
          <a:prstGeom prst="rect">
            <a:avLst/>
          </a:prstGeom>
          <a:gradFill>
            <a:gsLst>
              <a:gs pos="42000">
                <a:srgbClr val="000000">
                  <a:alpha val="18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6BDEE1C-93A5-DEFC-418B-BA2BA4E4E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8633" y="1970046"/>
            <a:ext cx="5067300" cy="34970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7200" b="1" dirty="0" err="1"/>
              <a:t>Møder</a:t>
            </a:r>
            <a:r>
              <a:rPr lang="en-US" sz="7200" b="1" dirty="0"/>
              <a:t> I </a:t>
            </a:r>
            <a:r>
              <a:rPr lang="en-US" sz="7200" b="1" dirty="0" err="1"/>
              <a:t>og</a:t>
            </a:r>
            <a:r>
              <a:rPr lang="en-US" sz="7200" b="1" dirty="0"/>
              <a:t> med </a:t>
            </a:r>
            <a:r>
              <a:rPr lang="en-US" sz="7200" b="1" dirty="0" err="1"/>
              <a:t>klubberne</a:t>
            </a:r>
            <a:endParaRPr lang="en-US" sz="7200" b="1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8516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1A11A1-2FD4-BB3A-CEAF-D9BAB7AB0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951" y="76156"/>
            <a:ext cx="10691265" cy="1371030"/>
          </a:xfrm>
        </p:spPr>
        <p:txBody>
          <a:bodyPr/>
          <a:lstStyle/>
          <a:p>
            <a:r>
              <a:rPr lang="da-DK" dirty="0"/>
              <a:t>2022/2023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AE9A859-7B2F-E6E4-588C-D057537719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885" y="1362101"/>
            <a:ext cx="4885519" cy="36360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b="1" dirty="0"/>
              <a:t>2022</a:t>
            </a:r>
          </a:p>
          <a:p>
            <a:pPr>
              <a:spcBef>
                <a:spcPts val="0"/>
              </a:spcBef>
            </a:pPr>
            <a:endParaRPr lang="da-DK" sz="18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a-DK" sz="1800" b="1" dirty="0"/>
              <a:t>12.10.22 Fælles møde i Hinnerup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a-DK" sz="1800" b="1" dirty="0"/>
              <a:t>13.10.22 Fællesmøde i Hirtshals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a-DK" sz="1800" b="1" dirty="0"/>
              <a:t>08.11.22 Fællesmøde i Brønderslev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a-DK" sz="1800" b="1" dirty="0"/>
              <a:t>15.11.22 Besøg hos Skyggebørn i Aalborg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a-DK" sz="1800" b="1" dirty="0"/>
              <a:t>21.10.22 Distrikt bestyrelsesmøde </a:t>
            </a:r>
          </a:p>
          <a:p>
            <a:endParaRPr lang="da-DK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69176EA7-EE9B-4D6D-FBFE-DBD69F7BBDF1}"/>
              </a:ext>
            </a:extLst>
          </p:cNvPr>
          <p:cNvSpPr txBox="1"/>
          <p:nvPr/>
        </p:nvSpPr>
        <p:spPr>
          <a:xfrm>
            <a:off x="6096000" y="1362101"/>
            <a:ext cx="502469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/>
              <a:t>2023</a:t>
            </a:r>
          </a:p>
          <a:p>
            <a:endParaRPr lang="da-DK" b="1" dirty="0"/>
          </a:p>
          <a:p>
            <a:r>
              <a:rPr lang="da-DK" b="1" dirty="0"/>
              <a:t>10.01.23 Fællesmøde i Thisted </a:t>
            </a:r>
          </a:p>
          <a:p>
            <a:r>
              <a:rPr lang="da-DK" b="1" dirty="0"/>
              <a:t>20.01.23 Nationalt bestyrelsesmøde </a:t>
            </a:r>
          </a:p>
          <a:p>
            <a:r>
              <a:rPr lang="da-DK" b="1" dirty="0"/>
              <a:t>28.01.23 10-års Jubilæum i Blokhus </a:t>
            </a:r>
          </a:p>
          <a:p>
            <a:r>
              <a:rPr lang="da-DK" b="1" dirty="0"/>
              <a:t>08.02.23 Distrikt bestyrelsesmøde </a:t>
            </a:r>
          </a:p>
          <a:p>
            <a:r>
              <a:rPr lang="da-DK" b="1" dirty="0"/>
              <a:t>15.02.23 Besøg hos Viborg/Asmild </a:t>
            </a:r>
          </a:p>
          <a:p>
            <a:r>
              <a:rPr lang="da-DK" b="1" dirty="0"/>
              <a:t>08.03.23 Distrikt bestyrelsesmøde </a:t>
            </a:r>
          </a:p>
          <a:p>
            <a:r>
              <a:rPr lang="da-DK" b="1" dirty="0"/>
              <a:t>18.03.22 Forårs distrikt møde </a:t>
            </a:r>
          </a:p>
          <a:p>
            <a:r>
              <a:rPr lang="da-DK" b="1" dirty="0"/>
              <a:t>15.04.22 Introduktionsmøde </a:t>
            </a:r>
          </a:p>
          <a:p>
            <a:r>
              <a:rPr lang="da-DK" b="1" dirty="0"/>
              <a:t>22.04.23 Nationalt bestyrelsesmøde</a:t>
            </a:r>
          </a:p>
          <a:p>
            <a:r>
              <a:rPr lang="da-DK" b="1" dirty="0"/>
              <a:t>31.05.23 Sidste bestyrelse møde som DP </a:t>
            </a:r>
          </a:p>
          <a:p>
            <a:r>
              <a:rPr lang="da-DK" b="1" dirty="0"/>
              <a:t>15.06.23 Distrikt kæde overrækkelse </a:t>
            </a:r>
          </a:p>
          <a:p>
            <a:r>
              <a:rPr lang="da-DK" b="1" dirty="0"/>
              <a:t>17.06.23 National kæde overrækkelse i Silkeborg </a:t>
            </a:r>
          </a:p>
        </p:txBody>
      </p:sp>
    </p:spTree>
    <p:extLst>
      <p:ext uri="{BB962C8B-B14F-4D97-AF65-F5344CB8AC3E}">
        <p14:creationId xmlns:p14="http://schemas.microsoft.com/office/powerpoint/2010/main" val="4007162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11">
            <a:extLst>
              <a:ext uri="{FF2B5EF4-FFF2-40B4-BE49-F238E27FC236}">
                <a16:creationId xmlns:a16="http://schemas.microsoft.com/office/drawing/2014/main" id="{8C152077-984A-4612-B0E1-251C62EB1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3">
            <a:extLst>
              <a:ext uri="{FF2B5EF4-FFF2-40B4-BE49-F238E27FC236}">
                <a16:creationId xmlns:a16="http://schemas.microsoft.com/office/drawing/2014/main" id="{C05450BA-2A87-4847-A5A0-E7D960557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5">
            <a:extLst>
              <a:ext uri="{FF2B5EF4-FFF2-40B4-BE49-F238E27FC236}">
                <a16:creationId xmlns:a16="http://schemas.microsoft.com/office/drawing/2014/main" id="{A16F9ADA-A824-456A-9728-D5BFFE04D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7">
            <a:extLst>
              <a:ext uri="{FF2B5EF4-FFF2-40B4-BE49-F238E27FC236}">
                <a16:creationId xmlns:a16="http://schemas.microsoft.com/office/drawing/2014/main" id="{63034157-938C-45F5-8DCA-208D22E5B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9">
            <a:extLst>
              <a:ext uri="{FF2B5EF4-FFF2-40B4-BE49-F238E27FC236}">
                <a16:creationId xmlns:a16="http://schemas.microsoft.com/office/drawing/2014/main" id="{2369327A-A6C5-4293-80D1-DECEBA3F5F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E49B76A8-D4D2-428D-84FA-657EEA587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9D2C75C-AD17-E29A-528E-186E24B87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641" y="4473679"/>
            <a:ext cx="9552558" cy="12332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 err="1">
                <a:solidFill>
                  <a:schemeClr val="bg1"/>
                </a:solidFill>
              </a:rPr>
              <a:t>Hinnerup</a:t>
            </a:r>
            <a:endParaRPr lang="en-US" sz="4800" dirty="0">
              <a:solidFill>
                <a:schemeClr val="bg1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D463EDB-0644-4F84-9901-D2434D5509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7" name="Straight Connector 24">
              <a:extLst>
                <a:ext uri="{FF2B5EF4-FFF2-40B4-BE49-F238E27FC236}">
                  <a16:creationId xmlns:a16="http://schemas.microsoft.com/office/drawing/2014/main" id="{A02079FA-226E-4AF1-B818-2CA9EF1B6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D376604-76CD-4D25-B281-35796F367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26">
              <a:extLst>
                <a:ext uri="{FF2B5EF4-FFF2-40B4-BE49-F238E27FC236}">
                  <a16:creationId xmlns:a16="http://schemas.microsoft.com/office/drawing/2014/main" id="{6B5A32B1-F178-4FE5-8916-712F46FCB8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C3339F8-6376-45A3-A77E-5F5C212D4E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8">
              <a:extLst>
                <a:ext uri="{FF2B5EF4-FFF2-40B4-BE49-F238E27FC236}">
                  <a16:creationId xmlns:a16="http://schemas.microsoft.com/office/drawing/2014/main" id="{6AD1BBAE-26A1-4BE9-9536-C15B1A87E0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Snip Diagonal Corner Rectangle 12">
            <a:extLst>
              <a:ext uri="{FF2B5EF4-FFF2-40B4-BE49-F238E27FC236}">
                <a16:creationId xmlns:a16="http://schemas.microsoft.com/office/drawing/2014/main" id="{15A54023-E435-4098-A370-AE54A007E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251" y="690851"/>
            <a:ext cx="9615670" cy="3584587"/>
          </a:xfrm>
          <a:prstGeom prst="snip2DiagRect">
            <a:avLst>
              <a:gd name="adj1" fmla="val 12305"/>
              <a:gd name="adj2" fmla="val 0"/>
            </a:avLst>
          </a:prstGeom>
          <a:solidFill>
            <a:schemeClr val="tx1"/>
          </a:solidFill>
          <a:ln>
            <a:solidFill>
              <a:srgbClr val="FFFFFF">
                <a:alpha val="40000"/>
              </a:srgbClr>
            </a:solidFill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dsholder til indhold 4" descr="Et billede, der indeholder tøj, møbel, stol, loft&#10;&#10;Automatisk genereret beskrivelse">
            <a:extLst>
              <a:ext uri="{FF2B5EF4-FFF2-40B4-BE49-F238E27FC236}">
                <a16:creationId xmlns:a16="http://schemas.microsoft.com/office/drawing/2014/main" id="{4F0E2A09-F87D-867B-E0F4-F611BA6FDB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63" r="1" b="27964"/>
          <a:stretch/>
        </p:blipFill>
        <p:spPr>
          <a:xfrm>
            <a:off x="834935" y="854087"/>
            <a:ext cx="5582963" cy="3280831"/>
          </a:xfrm>
          <a:custGeom>
            <a:avLst/>
            <a:gdLst/>
            <a:ahLst/>
            <a:cxnLst/>
            <a:rect l="l" t="t" r="r" b="b"/>
            <a:pathLst>
              <a:path w="5582963" h="3280831">
                <a:moveTo>
                  <a:pt x="402071" y="0"/>
                </a:moveTo>
                <a:lnTo>
                  <a:pt x="5582963" y="0"/>
                </a:lnTo>
                <a:lnTo>
                  <a:pt x="5582963" y="3280831"/>
                </a:lnTo>
                <a:lnTo>
                  <a:pt x="0" y="3280831"/>
                </a:lnTo>
                <a:lnTo>
                  <a:pt x="0" y="402071"/>
                </a:lnTo>
                <a:close/>
              </a:path>
            </a:pathLst>
          </a:custGeom>
        </p:spPr>
      </p:pic>
      <p:pic>
        <p:nvPicPr>
          <p:cNvPr id="7" name="Billede 6" descr="Et billede, der indeholder tøj, person, Ansigt, menneske&#10;&#10;Automatisk genereret beskrivelse">
            <a:extLst>
              <a:ext uri="{FF2B5EF4-FFF2-40B4-BE49-F238E27FC236}">
                <a16:creationId xmlns:a16="http://schemas.microsoft.com/office/drawing/2014/main" id="{3D4912FB-3347-1CC5-037C-2DB5114699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23" r="2" b="2"/>
          <a:stretch/>
        </p:blipFill>
        <p:spPr>
          <a:xfrm>
            <a:off x="6568222" y="854087"/>
            <a:ext cx="3557016" cy="3280831"/>
          </a:xfrm>
          <a:custGeom>
            <a:avLst/>
            <a:gdLst/>
            <a:ahLst/>
            <a:cxnLst/>
            <a:rect l="l" t="t" r="r" b="b"/>
            <a:pathLst>
              <a:path w="3557016" h="3280831">
                <a:moveTo>
                  <a:pt x="0" y="0"/>
                </a:moveTo>
                <a:lnTo>
                  <a:pt x="3557016" y="0"/>
                </a:lnTo>
                <a:lnTo>
                  <a:pt x="3557016" y="2876895"/>
                </a:lnTo>
                <a:lnTo>
                  <a:pt x="3153080" y="3280831"/>
                </a:lnTo>
                <a:lnTo>
                  <a:pt x="0" y="328083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96872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9">
            <a:extLst>
              <a:ext uri="{FF2B5EF4-FFF2-40B4-BE49-F238E27FC236}">
                <a16:creationId xmlns:a16="http://schemas.microsoft.com/office/drawing/2014/main" id="{FD6CD0A5-6C83-427D-AB05-3BE0E15A7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21">
            <a:extLst>
              <a:ext uri="{FF2B5EF4-FFF2-40B4-BE49-F238E27FC236}">
                <a16:creationId xmlns:a16="http://schemas.microsoft.com/office/drawing/2014/main" id="{6B6653D5-62D5-45D6-B95A-38FB56233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3">
            <a:extLst>
              <a:ext uri="{FF2B5EF4-FFF2-40B4-BE49-F238E27FC236}">
                <a16:creationId xmlns:a16="http://schemas.microsoft.com/office/drawing/2014/main" id="{B17B25F5-9024-4196-BF35-911797D0B1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5">
            <a:extLst>
              <a:ext uri="{FF2B5EF4-FFF2-40B4-BE49-F238E27FC236}">
                <a16:creationId xmlns:a16="http://schemas.microsoft.com/office/drawing/2014/main" id="{C3C23CF1-A0CB-42AA-A759-E1937CA848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7">
            <a:extLst>
              <a:ext uri="{FF2B5EF4-FFF2-40B4-BE49-F238E27FC236}">
                <a16:creationId xmlns:a16="http://schemas.microsoft.com/office/drawing/2014/main" id="{12A51285-560A-444D-A414-2428698DB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27" name="Rectangle 29">
            <a:extLst>
              <a:ext uri="{FF2B5EF4-FFF2-40B4-BE49-F238E27FC236}">
                <a16:creationId xmlns:a16="http://schemas.microsoft.com/office/drawing/2014/main" id="{A6F5A780-5F81-4B1A-B093-4AC2ECFF3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Snip Diagonal Corner Rectangle 6">
            <a:extLst>
              <a:ext uri="{FF2B5EF4-FFF2-40B4-BE49-F238E27FC236}">
                <a16:creationId xmlns:a16="http://schemas.microsoft.com/office/drawing/2014/main" id="{7C089999-17F7-4D86-9523-22EB268947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23176" y="1290294"/>
            <a:ext cx="3808704" cy="2933246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bg1">
              <a:alpha val="75000"/>
            </a:schemeClr>
          </a:solidFill>
          <a:ln w="28575" cap="sq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8C45E6A9-A583-4D1A-971D-B553AE06C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1733" y="1564104"/>
            <a:ext cx="3165239" cy="1626239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/>
          </a:p>
        </p:txBody>
      </p:sp>
      <p:pic>
        <p:nvPicPr>
          <p:cNvPr id="5" name="Pladsholder til indhold 4" descr="Et billede, der indeholder fødselsdagskage, kage, indendørs, bryllupskage&#10;&#10;Automatisk genereret beskrivelse">
            <a:extLst>
              <a:ext uri="{FF2B5EF4-FFF2-40B4-BE49-F238E27FC236}">
                <a16:creationId xmlns:a16="http://schemas.microsoft.com/office/drawing/2014/main" id="{71ABBDFD-AFD9-55F8-3F57-7AE049FE56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14" r="-1" b="11554"/>
          <a:stretch/>
        </p:blipFill>
        <p:spPr>
          <a:xfrm>
            <a:off x="20" y="-10135"/>
            <a:ext cx="4647927" cy="3429000"/>
          </a:xfrm>
          <a:prstGeom prst="rect">
            <a:avLst/>
          </a:prstGeom>
        </p:spPr>
      </p:pic>
      <p:pic>
        <p:nvPicPr>
          <p:cNvPr id="9" name="Billede 8" descr="Et billede, der indeholder tøj, person, kvinde, indendørs&#10;&#10;Automatisk genereret beskrivelse">
            <a:extLst>
              <a:ext uri="{FF2B5EF4-FFF2-40B4-BE49-F238E27FC236}">
                <a16:creationId xmlns:a16="http://schemas.microsoft.com/office/drawing/2014/main" id="{3D2719C8-4B49-E5CA-57D8-42CFF814B4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" r="13644" b="-1"/>
          <a:stretch/>
        </p:blipFill>
        <p:spPr>
          <a:xfrm>
            <a:off x="20" y="3429000"/>
            <a:ext cx="4647927" cy="3429000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A8AE6FB-7F02-4A08-AEAE-7C90CEC449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47947" y="0"/>
            <a:ext cx="0" cy="6858000"/>
          </a:xfrm>
          <a:prstGeom prst="line">
            <a:avLst/>
          </a:prstGeom>
          <a:ln w="28575" cap="sq"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5">
            <a:extLst>
              <a:ext uri="{FF2B5EF4-FFF2-40B4-BE49-F238E27FC236}">
                <a16:creationId xmlns:a16="http://schemas.microsoft.com/office/drawing/2014/main" id="{9C001CC9-C650-46C6-A1D5-090B09CFA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2325371" y="1106424"/>
            <a:ext cx="0" cy="4645152"/>
          </a:xfrm>
          <a:prstGeom prst="line">
            <a:avLst/>
          </a:prstGeom>
          <a:ln w="28575" cap="sq"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7">
            <a:extLst>
              <a:ext uri="{FF2B5EF4-FFF2-40B4-BE49-F238E27FC236}">
                <a16:creationId xmlns:a16="http://schemas.microsoft.com/office/drawing/2014/main" id="{B4BFE19C-099C-437A-B935-5B6ACF9F06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44" name="Straight Connector 38">
              <a:extLst>
                <a:ext uri="{FF2B5EF4-FFF2-40B4-BE49-F238E27FC236}">
                  <a16:creationId xmlns:a16="http://schemas.microsoft.com/office/drawing/2014/main" id="{0838DE6D-987A-417D-844A-BCF1C6393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39">
              <a:extLst>
                <a:ext uri="{FF2B5EF4-FFF2-40B4-BE49-F238E27FC236}">
                  <a16:creationId xmlns:a16="http://schemas.microsoft.com/office/drawing/2014/main" id="{5FEC6283-424D-4782-B836-853BD879E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40">
              <a:extLst>
                <a:ext uri="{FF2B5EF4-FFF2-40B4-BE49-F238E27FC236}">
                  <a16:creationId xmlns:a16="http://schemas.microsoft.com/office/drawing/2014/main" id="{0E4B598F-47D6-43C5-BC5A-8784FBDD62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41">
              <a:extLst>
                <a:ext uri="{FF2B5EF4-FFF2-40B4-BE49-F238E27FC236}">
                  <a16:creationId xmlns:a16="http://schemas.microsoft.com/office/drawing/2014/main" id="{FAA68492-3CEE-4D62-9DAA-12A583B75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42">
              <a:extLst>
                <a:ext uri="{FF2B5EF4-FFF2-40B4-BE49-F238E27FC236}">
                  <a16:creationId xmlns:a16="http://schemas.microsoft.com/office/drawing/2014/main" id="{FEC1B9FE-AC80-46E1-B958-DB331A2DF3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Billede 6" descr="Et billede, der indeholder tøj, person, mur, indendørs&#10;&#10;Automatisk genereret beskrivelse">
            <a:extLst>
              <a:ext uri="{FF2B5EF4-FFF2-40B4-BE49-F238E27FC236}">
                <a16:creationId xmlns:a16="http://schemas.microsoft.com/office/drawing/2014/main" id="{DA220E31-C6ED-4CD4-E819-E2F4DF9C1C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65"/>
          <a:stretch/>
        </p:blipFill>
        <p:spPr>
          <a:xfrm>
            <a:off x="4651122" y="-10134"/>
            <a:ext cx="7537703" cy="6868134"/>
          </a:xfrm>
          <a:prstGeom prst="rect">
            <a:avLst/>
          </a:prstGeom>
        </p:spPr>
      </p:pic>
      <p:sp>
        <p:nvSpPr>
          <p:cNvPr id="61" name="Tekstfelt 60">
            <a:extLst>
              <a:ext uri="{FF2B5EF4-FFF2-40B4-BE49-F238E27FC236}">
                <a16:creationId xmlns:a16="http://schemas.microsoft.com/office/drawing/2014/main" id="{9A121C66-E423-0206-16F4-079F072EDBFE}"/>
              </a:ext>
            </a:extLst>
          </p:cNvPr>
          <p:cNvSpPr txBox="1"/>
          <p:nvPr/>
        </p:nvSpPr>
        <p:spPr>
          <a:xfrm>
            <a:off x="6104995" y="-2861"/>
            <a:ext cx="49530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600" b="1" dirty="0"/>
              <a:t>Blokhus</a:t>
            </a:r>
          </a:p>
        </p:txBody>
      </p:sp>
    </p:spTree>
    <p:extLst>
      <p:ext uri="{BB962C8B-B14F-4D97-AF65-F5344CB8AC3E}">
        <p14:creationId xmlns:p14="http://schemas.microsoft.com/office/powerpoint/2010/main" val="2814445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blomst, Blomsterhandler, indendørs, Afskårne blomster&#10;&#10;Automatisk genereret beskrivelse">
            <a:extLst>
              <a:ext uri="{FF2B5EF4-FFF2-40B4-BE49-F238E27FC236}">
                <a16:creationId xmlns:a16="http://schemas.microsoft.com/office/drawing/2014/main" id="{10F31755-ADD0-64FF-5A20-E1D4EDE0AF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148943" cy="6865258"/>
          </a:xfr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F85EDB1E-FF4F-660A-3546-EF03DACBC545}"/>
              </a:ext>
            </a:extLst>
          </p:cNvPr>
          <p:cNvSpPr txBox="1"/>
          <p:nvPr/>
        </p:nvSpPr>
        <p:spPr>
          <a:xfrm>
            <a:off x="5802085" y="1208314"/>
            <a:ext cx="5344886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En stor varm, tak til alle klubberne, for den dejlige modtagelse, der mødte mig overalt. </a:t>
            </a:r>
          </a:p>
          <a:p>
            <a:r>
              <a:rPr lang="da-DK" dirty="0">
                <a:solidFill>
                  <a:schemeClr val="bg1"/>
                </a:solidFill>
              </a:rPr>
              <a:t>I har i den grad fortjent en buket blomster. Desværre er der ikke mulighed for at sende en buket til alle 29 klubber, så i får en moderne version, på 2023 manér, nemlig en visuel en af slagsen. </a:t>
            </a:r>
          </a:p>
          <a:p>
            <a:r>
              <a:rPr lang="da-DK" sz="9600" b="1" dirty="0">
                <a:solidFill>
                  <a:schemeClr val="bg1"/>
                </a:solidFill>
              </a:rPr>
              <a:t>	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310035E5-8A5C-80BC-3764-6C7CBF4DDDA2}"/>
              </a:ext>
            </a:extLst>
          </p:cNvPr>
          <p:cNvSpPr txBox="1"/>
          <p:nvPr/>
        </p:nvSpPr>
        <p:spPr>
          <a:xfrm>
            <a:off x="5898865" y="3674661"/>
            <a:ext cx="53148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9600" dirty="0">
                <a:solidFill>
                  <a:schemeClr val="bg1"/>
                </a:solidFill>
                <a:latin typeface="Forte" panose="03060902040502070203" pitchFamily="66" charset="0"/>
              </a:rPr>
              <a:t>TAK</a:t>
            </a:r>
          </a:p>
          <a:p>
            <a:pPr algn="ctr"/>
            <a:r>
              <a:rPr lang="da-DK" sz="4800" dirty="0">
                <a:solidFill>
                  <a:schemeClr val="bg1"/>
                </a:solidFill>
                <a:latin typeface="Forte" panose="03060902040502070203" pitchFamily="66" charset="0"/>
              </a:rPr>
              <a:t>for 2 fantastiske år</a:t>
            </a:r>
          </a:p>
        </p:txBody>
      </p:sp>
    </p:spTree>
    <p:extLst>
      <p:ext uri="{BB962C8B-B14F-4D97-AF65-F5344CB8AC3E}">
        <p14:creationId xmlns:p14="http://schemas.microsoft.com/office/powerpoint/2010/main" val="2499940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6" name="Rectangle 56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Straight Connector 58">
            <a:extLst>
              <a:ext uri="{FF2B5EF4-FFF2-40B4-BE49-F238E27FC236}">
                <a16:creationId xmlns:a16="http://schemas.microsoft.com/office/drawing/2014/main" id="{9BFA7F3E-7868-4A4D-9F5E-C214897104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02F0185-3E23-3931-F1D5-D70C2C927A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00" y="982684"/>
            <a:ext cx="10706100" cy="14999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a-DK" sz="4400" dirty="0"/>
              <a:t>Introduktionsmøde &amp; Forårsdistriktsmøde</a:t>
            </a:r>
          </a:p>
          <a:p>
            <a:pPr marL="0" indent="0" algn="ctr">
              <a:buNone/>
            </a:pPr>
            <a:endParaRPr lang="da-DK" dirty="0"/>
          </a:p>
        </p:txBody>
      </p:sp>
      <p:pic>
        <p:nvPicPr>
          <p:cNvPr id="14" name="Billede 13">
            <a:extLst>
              <a:ext uri="{FF2B5EF4-FFF2-40B4-BE49-F238E27FC236}">
                <a16:creationId xmlns:a16="http://schemas.microsoft.com/office/drawing/2014/main" id="{411DA643-9675-E911-EC1D-AC0BD03363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143"/>
          <a:stretch/>
        </p:blipFill>
        <p:spPr>
          <a:xfrm>
            <a:off x="1957610" y="2819401"/>
            <a:ext cx="8276780" cy="2971798"/>
          </a:xfrm>
          <a:prstGeom prst="rect">
            <a:avLst/>
          </a:prstGeom>
        </p:spPr>
      </p:pic>
      <p:cxnSp>
        <p:nvCxnSpPr>
          <p:cNvPr id="68" name="Straight Connector 60">
            <a:extLst>
              <a:ext uri="{FF2B5EF4-FFF2-40B4-BE49-F238E27FC236}">
                <a16:creationId xmlns:a16="http://schemas.microsoft.com/office/drawing/2014/main" id="{276AB626-F2F4-41D1-94FC-3258BA678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0846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479833C7-FDE4-4657-B0B1-32BE833C24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ABE7C0B-A2D9-4202-A524-532DA2E2D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pic>
        <p:nvPicPr>
          <p:cNvPr id="5" name="Pladsholder til indhold 4" descr="Et billede, der indeholder møbel, tøj, indendørs, stol&#10;&#10;Automatisk genereret beskrivelse">
            <a:extLst>
              <a:ext uri="{FF2B5EF4-FFF2-40B4-BE49-F238E27FC236}">
                <a16:creationId xmlns:a16="http://schemas.microsoft.com/office/drawing/2014/main" id="{C319936F-EFAE-D9F3-897D-AD0B573392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21" b="-1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5377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73BB83-EE3F-B642-BE86-E3520EB56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err="1"/>
              <a:t>Forårsdistrikstmøde</a:t>
            </a:r>
            <a:r>
              <a:rPr lang="da-DK" b="1" dirty="0"/>
              <a:t> Frederikshavn</a:t>
            </a:r>
          </a:p>
        </p:txBody>
      </p:sp>
      <p:pic>
        <p:nvPicPr>
          <p:cNvPr id="5" name="Pladsholder til indhold 4" descr="Et billede, der indeholder tøj, person, indendørs, fodtøj&#10;&#10;Automatisk genereret beskrivelse">
            <a:extLst>
              <a:ext uri="{FF2B5EF4-FFF2-40B4-BE49-F238E27FC236}">
                <a16:creationId xmlns:a16="http://schemas.microsoft.com/office/drawing/2014/main" id="{FEF0636C-7B5F-1CE6-63D9-BBE50603BA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2" y="2081000"/>
            <a:ext cx="5023757" cy="3767818"/>
          </a:xfrm>
        </p:spPr>
      </p:pic>
      <p:pic>
        <p:nvPicPr>
          <p:cNvPr id="7" name="Billede 6" descr="Et billede, der indeholder tøj, indendørs, person, mur&#10;&#10;Automatisk genereret beskrivelse">
            <a:extLst>
              <a:ext uri="{FF2B5EF4-FFF2-40B4-BE49-F238E27FC236}">
                <a16:creationId xmlns:a16="http://schemas.microsoft.com/office/drawing/2014/main" id="{3848471D-7D81-7641-799F-78FFA15246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143" y="2081000"/>
            <a:ext cx="5023757" cy="376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355466"/>
      </p:ext>
    </p:extLst>
  </p:cSld>
  <p:clrMapOvr>
    <a:masterClrMapping/>
  </p:clrMapOvr>
</p:sld>
</file>

<file path=ppt/theme/theme1.xml><?xml version="1.0" encoding="utf-8"?>
<a:theme xmlns:a="http://schemas.openxmlformats.org/drawingml/2006/main" name="ChronicleVTI">
  <a:themeElements>
    <a:clrScheme name="AnalogousFromRegularSeedLeftStep">
      <a:dk1>
        <a:srgbClr val="000000"/>
      </a:dk1>
      <a:lt1>
        <a:srgbClr val="FFFFFF"/>
      </a:lt1>
      <a:dk2>
        <a:srgbClr val="241B2F"/>
      </a:dk2>
      <a:lt2>
        <a:srgbClr val="F0F3F1"/>
      </a:lt2>
      <a:accent1>
        <a:srgbClr val="E729B2"/>
      </a:accent1>
      <a:accent2>
        <a:srgbClr val="BA17D5"/>
      </a:accent2>
      <a:accent3>
        <a:srgbClr val="7D29E7"/>
      </a:accent3>
      <a:accent4>
        <a:srgbClr val="342FD9"/>
      </a:accent4>
      <a:accent5>
        <a:srgbClr val="2973E7"/>
      </a:accent5>
      <a:accent6>
        <a:srgbClr val="17B0D5"/>
      </a:accent6>
      <a:hlink>
        <a:srgbClr val="349D51"/>
      </a:hlink>
      <a:folHlink>
        <a:srgbClr val="7F7F7F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ppt/theme/theme2.xml><?xml version="1.0" encoding="utf-8"?>
<a:theme xmlns:a="http://schemas.openxmlformats.org/drawingml/2006/main" name="Udsnit">
  <a:themeElements>
    <a:clrScheme name="Udsnit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Udsnit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Udsnit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999</TotalTime>
  <Words>199</Words>
  <Application>Microsoft Office PowerPoint</Application>
  <PresentationFormat>Widescreen</PresentationFormat>
  <Paragraphs>44</Paragraphs>
  <Slides>17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6</vt:i4>
      </vt:variant>
      <vt:variant>
        <vt:lpstr>Tema</vt:lpstr>
      </vt:variant>
      <vt:variant>
        <vt:i4>2</vt:i4>
      </vt:variant>
      <vt:variant>
        <vt:lpstr>Slidetitler</vt:lpstr>
      </vt:variant>
      <vt:variant>
        <vt:i4>17</vt:i4>
      </vt:variant>
    </vt:vector>
  </HeadingPairs>
  <TitlesOfParts>
    <vt:vector size="25" baseType="lpstr">
      <vt:lpstr>Arial</vt:lpstr>
      <vt:lpstr>Calisto MT</vt:lpstr>
      <vt:lpstr>Century Gothic</vt:lpstr>
      <vt:lpstr>Forte</vt:lpstr>
      <vt:lpstr>Univers Condensed</vt:lpstr>
      <vt:lpstr>Wingdings 3</vt:lpstr>
      <vt:lpstr>ChronicleVTI</vt:lpstr>
      <vt:lpstr>Udsnit</vt:lpstr>
      <vt:lpstr>Distrikspræsident D44 2. periode 2022/2023</vt:lpstr>
      <vt:lpstr>Møder I og med klubberne</vt:lpstr>
      <vt:lpstr>2022/2023</vt:lpstr>
      <vt:lpstr>Hinnerup</vt:lpstr>
      <vt:lpstr>PowerPoint-præsentation</vt:lpstr>
      <vt:lpstr>PowerPoint-præsentation</vt:lpstr>
      <vt:lpstr>PowerPoint-præsentation</vt:lpstr>
      <vt:lpstr>PowerPoint-præsentation</vt:lpstr>
      <vt:lpstr>Forårsdistrikstmøde Frederikshavn</vt:lpstr>
      <vt:lpstr>Forårsdistrikstmøde Frederikshavn</vt:lpstr>
      <vt:lpstr>PowerPoint-præsentation</vt:lpstr>
      <vt:lpstr>PowerPoint-præsentation</vt:lpstr>
      <vt:lpstr>PowerPoint-præsentation</vt:lpstr>
      <vt:lpstr>National bestyrelsen </vt:lpstr>
      <vt:lpstr>PowerPoint-præsentation</vt:lpstr>
      <vt:lpstr>Past præsident 2023/2024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Distrikspræsident D44 2. periode 2022/2023</dc:title>
  <dc:creator>Irene Dollerup</dc:creator>
  <cp:lastModifiedBy>Irene Dollerup</cp:lastModifiedBy>
  <cp:revision>3</cp:revision>
  <dcterms:created xsi:type="dcterms:W3CDTF">2023-09-25T08:56:31Z</dcterms:created>
  <dcterms:modified xsi:type="dcterms:W3CDTF">2023-10-04T09:10:14Z</dcterms:modified>
</cp:coreProperties>
</file>