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5" r:id="rId6"/>
    <p:sldId id="261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5DA8"/>
    <a:srgbClr val="346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20547-BA3C-412E-9985-7E986AFD0CED}" v="2" dt="2025-04-22T07:21:10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 Kjeldsen" userId="9a0c7f63-ff2a-4b9f-8ecb-8e76801b8ce3" providerId="ADAL" clId="{15299BE0-65AD-4259-9217-11F80C215A8E}"/>
    <pc:docChg chg="undo custSel addSld delSld modSld">
      <pc:chgData name="Hanne Kjeldsen" userId="9a0c7f63-ff2a-4b9f-8ecb-8e76801b8ce3" providerId="ADAL" clId="{15299BE0-65AD-4259-9217-11F80C215A8E}" dt="2025-03-06T11:44:58.667" v="2866" actId="1076"/>
      <pc:docMkLst>
        <pc:docMk/>
      </pc:docMkLst>
      <pc:sldChg chg="modSp mod">
        <pc:chgData name="Hanne Kjeldsen" userId="9a0c7f63-ff2a-4b9f-8ecb-8e76801b8ce3" providerId="ADAL" clId="{15299BE0-65AD-4259-9217-11F80C215A8E}" dt="2025-03-06T10:10:25.844" v="141" actId="20577"/>
        <pc:sldMkLst>
          <pc:docMk/>
          <pc:sldMk cId="2456408087" sldId="256"/>
        </pc:sldMkLst>
        <pc:spChg chg="mod">
          <ac:chgData name="Hanne Kjeldsen" userId="9a0c7f63-ff2a-4b9f-8ecb-8e76801b8ce3" providerId="ADAL" clId="{15299BE0-65AD-4259-9217-11F80C215A8E}" dt="2025-03-06T10:05:15.807" v="87" actId="14100"/>
          <ac:spMkLst>
            <pc:docMk/>
            <pc:sldMk cId="2456408087" sldId="256"/>
            <ac:spMk id="2" creationId="{8B02FF4D-C0DF-F3DB-2E49-2FC5FFF4052F}"/>
          </ac:spMkLst>
        </pc:spChg>
        <pc:spChg chg="mod">
          <ac:chgData name="Hanne Kjeldsen" userId="9a0c7f63-ff2a-4b9f-8ecb-8e76801b8ce3" providerId="ADAL" clId="{15299BE0-65AD-4259-9217-11F80C215A8E}" dt="2025-03-06T10:10:25.844" v="141" actId="20577"/>
          <ac:spMkLst>
            <pc:docMk/>
            <pc:sldMk cId="2456408087" sldId="256"/>
            <ac:spMk id="8" creationId="{C2EDAA56-AD39-9188-B185-58C3AD8FE938}"/>
          </ac:spMkLst>
        </pc:spChg>
        <pc:spChg chg="mod">
          <ac:chgData name="Hanne Kjeldsen" userId="9a0c7f63-ff2a-4b9f-8ecb-8e76801b8ce3" providerId="ADAL" clId="{15299BE0-65AD-4259-9217-11F80C215A8E}" dt="2025-03-06T10:10:03.495" v="106" actId="20577"/>
          <ac:spMkLst>
            <pc:docMk/>
            <pc:sldMk cId="2456408087" sldId="256"/>
            <ac:spMk id="9" creationId="{C6998948-E8F8-C4D6-AE8E-348361C30B79}"/>
          </ac:spMkLst>
        </pc:spChg>
      </pc:sldChg>
      <pc:sldChg chg="addSp delSp modSp mod">
        <pc:chgData name="Hanne Kjeldsen" userId="9a0c7f63-ff2a-4b9f-8ecb-8e76801b8ce3" providerId="ADAL" clId="{15299BE0-65AD-4259-9217-11F80C215A8E}" dt="2025-03-06T10:41:21.560" v="1385"/>
        <pc:sldMkLst>
          <pc:docMk/>
          <pc:sldMk cId="2799478932" sldId="261"/>
        </pc:sldMkLst>
        <pc:spChg chg="mod">
          <ac:chgData name="Hanne Kjeldsen" userId="9a0c7f63-ff2a-4b9f-8ecb-8e76801b8ce3" providerId="ADAL" clId="{15299BE0-65AD-4259-9217-11F80C215A8E}" dt="2025-03-06T10:21:18.831" v="307" actId="20577"/>
          <ac:spMkLst>
            <pc:docMk/>
            <pc:sldMk cId="2799478932" sldId="261"/>
            <ac:spMk id="3" creationId="{90187CC0-95E4-45CF-FEC4-782C63FF3763}"/>
          </ac:spMkLst>
        </pc:spChg>
        <pc:spChg chg="add mod">
          <ac:chgData name="Hanne Kjeldsen" userId="9a0c7f63-ff2a-4b9f-8ecb-8e76801b8ce3" providerId="ADAL" clId="{15299BE0-65AD-4259-9217-11F80C215A8E}" dt="2025-03-06T10:40:57.202" v="1383" actId="113"/>
          <ac:spMkLst>
            <pc:docMk/>
            <pc:sldMk cId="2799478932" sldId="261"/>
            <ac:spMk id="4" creationId="{6E451CCF-34A1-D7FF-BAF1-F734C635F38F}"/>
          </ac:spMkLst>
        </pc:spChg>
      </pc:sldChg>
      <pc:sldChg chg="delSp modSp mod">
        <pc:chgData name="Hanne Kjeldsen" userId="9a0c7f63-ff2a-4b9f-8ecb-8e76801b8ce3" providerId="ADAL" clId="{15299BE0-65AD-4259-9217-11F80C215A8E}" dt="2025-03-06T11:40:46.900" v="2851"/>
        <pc:sldMkLst>
          <pc:docMk/>
          <pc:sldMk cId="237040780" sldId="265"/>
        </pc:sldMkLst>
        <pc:spChg chg="mod">
          <ac:chgData name="Hanne Kjeldsen" userId="9a0c7f63-ff2a-4b9f-8ecb-8e76801b8ce3" providerId="ADAL" clId="{15299BE0-65AD-4259-9217-11F80C215A8E}" dt="2025-03-06T11:40:34.046" v="2825" actId="20577"/>
          <ac:spMkLst>
            <pc:docMk/>
            <pc:sldMk cId="237040780" sldId="265"/>
            <ac:spMk id="6" creationId="{FE398182-FE23-1AA1-3D16-CCCBE5CD060D}"/>
          </ac:spMkLst>
        </pc:spChg>
      </pc:sldChg>
      <pc:sldChg chg="new del">
        <pc:chgData name="Hanne Kjeldsen" userId="9a0c7f63-ff2a-4b9f-8ecb-8e76801b8ce3" providerId="ADAL" clId="{15299BE0-65AD-4259-9217-11F80C215A8E}" dt="2025-03-06T10:42:45.725" v="1389" actId="2696"/>
        <pc:sldMkLst>
          <pc:docMk/>
          <pc:sldMk cId="508149397" sldId="266"/>
        </pc:sldMkLst>
      </pc:sldChg>
      <pc:sldChg chg="addSp delSp modSp mod">
        <pc:chgData name="Hanne Kjeldsen" userId="9a0c7f63-ff2a-4b9f-8ecb-8e76801b8ce3" providerId="ADAL" clId="{15299BE0-65AD-4259-9217-11F80C215A8E}" dt="2025-03-06T11:42:51.796" v="2855" actId="1076"/>
        <pc:sldMkLst>
          <pc:docMk/>
          <pc:sldMk cId="925247400" sldId="267"/>
        </pc:sldMkLst>
        <pc:spChg chg="add mod">
          <ac:chgData name="Hanne Kjeldsen" userId="9a0c7f63-ff2a-4b9f-8ecb-8e76801b8ce3" providerId="ADAL" clId="{15299BE0-65AD-4259-9217-11F80C215A8E}" dt="2025-03-06T10:59:26.164" v="2030" actId="20577"/>
          <ac:spMkLst>
            <pc:docMk/>
            <pc:sldMk cId="925247400" sldId="267"/>
            <ac:spMk id="5" creationId="{B79CA7E7-BF59-DA54-A6CB-690FCE3E6888}"/>
          </ac:spMkLst>
        </pc:spChg>
        <pc:spChg chg="add mod">
          <ac:chgData name="Hanne Kjeldsen" userId="9a0c7f63-ff2a-4b9f-8ecb-8e76801b8ce3" providerId="ADAL" clId="{15299BE0-65AD-4259-9217-11F80C215A8E}" dt="2025-03-06T10:59:36.435" v="2031" actId="255"/>
          <ac:spMkLst>
            <pc:docMk/>
            <pc:sldMk cId="925247400" sldId="267"/>
            <ac:spMk id="6" creationId="{87F71B22-38F1-C14A-5712-C23134D79F4F}"/>
          </ac:spMkLst>
        </pc:spChg>
        <pc:spChg chg="add mod">
          <ac:chgData name="Hanne Kjeldsen" userId="9a0c7f63-ff2a-4b9f-8ecb-8e76801b8ce3" providerId="ADAL" clId="{15299BE0-65AD-4259-9217-11F80C215A8E}" dt="2025-03-06T11:02:09.776" v="2132" actId="1076"/>
          <ac:spMkLst>
            <pc:docMk/>
            <pc:sldMk cId="925247400" sldId="267"/>
            <ac:spMk id="7" creationId="{8714F797-5A64-E492-AC16-314550A94EF8}"/>
          </ac:spMkLst>
        </pc:spChg>
        <pc:spChg chg="add mod">
          <ac:chgData name="Hanne Kjeldsen" userId="9a0c7f63-ff2a-4b9f-8ecb-8e76801b8ce3" providerId="ADAL" clId="{15299BE0-65AD-4259-9217-11F80C215A8E}" dt="2025-03-06T11:02:15.462" v="2133" actId="1076"/>
          <ac:spMkLst>
            <pc:docMk/>
            <pc:sldMk cId="925247400" sldId="267"/>
            <ac:spMk id="8" creationId="{83A37DF2-839C-CF24-0753-A723A66D6C4E}"/>
          </ac:spMkLst>
        </pc:spChg>
        <pc:spChg chg="add mod">
          <ac:chgData name="Hanne Kjeldsen" userId="9a0c7f63-ff2a-4b9f-8ecb-8e76801b8ce3" providerId="ADAL" clId="{15299BE0-65AD-4259-9217-11F80C215A8E}" dt="2025-03-06T11:02:23.874" v="2135" actId="14100"/>
          <ac:spMkLst>
            <pc:docMk/>
            <pc:sldMk cId="925247400" sldId="267"/>
            <ac:spMk id="9" creationId="{276DBE46-20FD-62C4-1556-170AE4577462}"/>
          </ac:spMkLst>
        </pc:spChg>
        <pc:spChg chg="add mod">
          <ac:chgData name="Hanne Kjeldsen" userId="9a0c7f63-ff2a-4b9f-8ecb-8e76801b8ce3" providerId="ADAL" clId="{15299BE0-65AD-4259-9217-11F80C215A8E}" dt="2025-03-06T11:02:35.663" v="2136" actId="14100"/>
          <ac:spMkLst>
            <pc:docMk/>
            <pc:sldMk cId="925247400" sldId="267"/>
            <ac:spMk id="10" creationId="{7218E18E-6BB4-0F24-87A9-F4C0754E0347}"/>
          </ac:spMkLst>
        </pc:spChg>
        <pc:picChg chg="add mod">
          <ac:chgData name="Hanne Kjeldsen" userId="9a0c7f63-ff2a-4b9f-8ecb-8e76801b8ce3" providerId="ADAL" clId="{15299BE0-65AD-4259-9217-11F80C215A8E}" dt="2025-03-06T11:42:51.796" v="2855" actId="1076"/>
          <ac:picMkLst>
            <pc:docMk/>
            <pc:sldMk cId="925247400" sldId="267"/>
            <ac:picMk id="1026" creationId="{1B8C215C-9CF8-B7F4-0875-C835737BC190}"/>
          </ac:picMkLst>
        </pc:picChg>
      </pc:sldChg>
      <pc:sldChg chg="addSp delSp modSp mod">
        <pc:chgData name="Hanne Kjeldsen" userId="9a0c7f63-ff2a-4b9f-8ecb-8e76801b8ce3" providerId="ADAL" clId="{15299BE0-65AD-4259-9217-11F80C215A8E}" dt="2025-03-06T11:43:58.692" v="2861" actId="1076"/>
        <pc:sldMkLst>
          <pc:docMk/>
          <pc:sldMk cId="441913854" sldId="268"/>
        </pc:sldMkLst>
        <pc:spChg chg="add mod">
          <ac:chgData name="Hanne Kjeldsen" userId="9a0c7f63-ff2a-4b9f-8ecb-8e76801b8ce3" providerId="ADAL" clId="{15299BE0-65AD-4259-9217-11F80C215A8E}" dt="2025-03-06T11:02:01.280" v="2131" actId="20577"/>
          <ac:spMkLst>
            <pc:docMk/>
            <pc:sldMk cId="441913854" sldId="268"/>
            <ac:spMk id="4" creationId="{18510112-87E8-973E-08DC-5EAAB8343E22}"/>
          </ac:spMkLst>
        </pc:spChg>
        <pc:spChg chg="add mod">
          <ac:chgData name="Hanne Kjeldsen" userId="9a0c7f63-ff2a-4b9f-8ecb-8e76801b8ce3" providerId="ADAL" clId="{15299BE0-65AD-4259-9217-11F80C215A8E}" dt="2025-03-06T11:30:12.447" v="2210" actId="207"/>
          <ac:spMkLst>
            <pc:docMk/>
            <pc:sldMk cId="441913854" sldId="268"/>
            <ac:spMk id="6" creationId="{62449827-22B2-38D2-269C-FAA23AC2DB24}"/>
          </ac:spMkLst>
        </pc:spChg>
        <pc:spChg chg="add mod">
          <ac:chgData name="Hanne Kjeldsen" userId="9a0c7f63-ff2a-4b9f-8ecb-8e76801b8ce3" providerId="ADAL" clId="{15299BE0-65AD-4259-9217-11F80C215A8E}" dt="2025-03-06T11:43:54.129" v="2860" actId="1076"/>
          <ac:spMkLst>
            <pc:docMk/>
            <pc:sldMk cId="441913854" sldId="268"/>
            <ac:spMk id="7" creationId="{AFAD1BDD-4B84-7093-7651-04F8B31F1B70}"/>
          </ac:spMkLst>
        </pc:spChg>
        <pc:spChg chg="add mod">
          <ac:chgData name="Hanne Kjeldsen" userId="9a0c7f63-ff2a-4b9f-8ecb-8e76801b8ce3" providerId="ADAL" clId="{15299BE0-65AD-4259-9217-11F80C215A8E}" dt="2025-03-06T11:35:21.391" v="2555" actId="14100"/>
          <ac:spMkLst>
            <pc:docMk/>
            <pc:sldMk cId="441913854" sldId="268"/>
            <ac:spMk id="8" creationId="{B7869816-7D86-785B-4C39-5C68E40CEF5D}"/>
          </ac:spMkLst>
        </pc:spChg>
        <pc:spChg chg="add mod">
          <ac:chgData name="Hanne Kjeldsen" userId="9a0c7f63-ff2a-4b9f-8ecb-8e76801b8ce3" providerId="ADAL" clId="{15299BE0-65AD-4259-9217-11F80C215A8E}" dt="2025-03-06T11:35:35.268" v="2558" actId="14100"/>
          <ac:spMkLst>
            <pc:docMk/>
            <pc:sldMk cId="441913854" sldId="268"/>
            <ac:spMk id="9" creationId="{D14D87C3-3091-EFB3-5D14-506A3C2D065C}"/>
          </ac:spMkLst>
        </pc:spChg>
        <pc:spChg chg="add mod">
          <ac:chgData name="Hanne Kjeldsen" userId="9a0c7f63-ff2a-4b9f-8ecb-8e76801b8ce3" providerId="ADAL" clId="{15299BE0-65AD-4259-9217-11F80C215A8E}" dt="2025-03-06T11:43:58.692" v="2861" actId="1076"/>
          <ac:spMkLst>
            <pc:docMk/>
            <pc:sldMk cId="441913854" sldId="268"/>
            <ac:spMk id="10" creationId="{FB91456F-EEF8-DDAC-C316-BE1CEEED4161}"/>
          </ac:spMkLst>
        </pc:spChg>
        <pc:picChg chg="add mod">
          <ac:chgData name="Hanne Kjeldsen" userId="9a0c7f63-ff2a-4b9f-8ecb-8e76801b8ce3" providerId="ADAL" clId="{15299BE0-65AD-4259-9217-11F80C215A8E}" dt="2025-03-06T11:43:46.027" v="2859" actId="1076"/>
          <ac:picMkLst>
            <pc:docMk/>
            <pc:sldMk cId="441913854" sldId="268"/>
            <ac:picMk id="2050" creationId="{239839AE-D306-D052-E545-E8F67AEB177D}"/>
          </ac:picMkLst>
        </pc:picChg>
      </pc:sldChg>
      <pc:sldChg chg="new del">
        <pc:chgData name="Hanne Kjeldsen" userId="9a0c7f63-ff2a-4b9f-8ecb-8e76801b8ce3" providerId="ADAL" clId="{15299BE0-65AD-4259-9217-11F80C215A8E}" dt="2025-03-06T10:42:40.656" v="1388" actId="2696"/>
        <pc:sldMkLst>
          <pc:docMk/>
          <pc:sldMk cId="1341119367" sldId="268"/>
        </pc:sldMkLst>
      </pc:sldChg>
      <pc:sldChg chg="addSp modSp mod">
        <pc:chgData name="Hanne Kjeldsen" userId="9a0c7f63-ff2a-4b9f-8ecb-8e76801b8ce3" providerId="ADAL" clId="{15299BE0-65AD-4259-9217-11F80C215A8E}" dt="2025-03-06T11:44:58.667" v="2866" actId="1076"/>
        <pc:sldMkLst>
          <pc:docMk/>
          <pc:sldMk cId="1208481677" sldId="269"/>
        </pc:sldMkLst>
        <pc:spChg chg="add mod">
          <ac:chgData name="Hanne Kjeldsen" userId="9a0c7f63-ff2a-4b9f-8ecb-8e76801b8ce3" providerId="ADAL" clId="{15299BE0-65AD-4259-9217-11F80C215A8E}" dt="2025-03-06T11:39:37.938" v="2811" actId="20577"/>
          <ac:spMkLst>
            <pc:docMk/>
            <pc:sldMk cId="1208481677" sldId="269"/>
            <ac:spMk id="4" creationId="{C21A9D0D-0B1D-DE85-61D6-AA0FE3F1D562}"/>
          </ac:spMkLst>
        </pc:spChg>
        <pc:spChg chg="add mod">
          <ac:chgData name="Hanne Kjeldsen" userId="9a0c7f63-ff2a-4b9f-8ecb-8e76801b8ce3" providerId="ADAL" clId="{15299BE0-65AD-4259-9217-11F80C215A8E}" dt="2025-03-06T11:40:04.396" v="2814" actId="1076"/>
          <ac:spMkLst>
            <pc:docMk/>
            <pc:sldMk cId="1208481677" sldId="269"/>
            <ac:spMk id="5" creationId="{19BC7A4B-AA1D-8AE5-F1C8-8B0C59EB8946}"/>
          </ac:spMkLst>
        </pc:spChg>
        <pc:picChg chg="add mod">
          <ac:chgData name="Hanne Kjeldsen" userId="9a0c7f63-ff2a-4b9f-8ecb-8e76801b8ce3" providerId="ADAL" clId="{15299BE0-65AD-4259-9217-11F80C215A8E}" dt="2025-03-06T11:44:58.667" v="2866" actId="1076"/>
          <ac:picMkLst>
            <pc:docMk/>
            <pc:sldMk cId="1208481677" sldId="269"/>
            <ac:picMk id="3074" creationId="{77E0E5A6-A088-F717-1B69-347949B1D4E8}"/>
          </ac:picMkLst>
        </pc:picChg>
      </pc:sldChg>
    </pc:docChg>
  </pc:docChgLst>
  <pc:docChgLst>
    <pc:chgData name="Hanne Kjeldsen" userId="9a0c7f63-ff2a-4b9f-8ecb-8e76801b8ce3" providerId="ADAL" clId="{11420547-BA3C-412E-9985-7E986AFD0CED}"/>
    <pc:docChg chg="custSel delSld modSld">
      <pc:chgData name="Hanne Kjeldsen" userId="9a0c7f63-ff2a-4b9f-8ecb-8e76801b8ce3" providerId="ADAL" clId="{11420547-BA3C-412E-9985-7E986AFD0CED}" dt="2025-04-22T10:13:04.812" v="350"/>
      <pc:docMkLst>
        <pc:docMk/>
      </pc:docMkLst>
      <pc:sldChg chg="delSp modSp mod modNotesTx">
        <pc:chgData name="Hanne Kjeldsen" userId="9a0c7f63-ff2a-4b9f-8ecb-8e76801b8ce3" providerId="ADAL" clId="{11420547-BA3C-412E-9985-7E986AFD0CED}" dt="2025-04-22T10:13:04.812" v="350"/>
        <pc:sldMkLst>
          <pc:docMk/>
          <pc:sldMk cId="2456408087" sldId="256"/>
        </pc:sldMkLst>
        <pc:spChg chg="mod">
          <ac:chgData name="Hanne Kjeldsen" userId="9a0c7f63-ff2a-4b9f-8ecb-8e76801b8ce3" providerId="ADAL" clId="{11420547-BA3C-412E-9985-7E986AFD0CED}" dt="2025-04-22T07:09:07.032" v="63" actId="20577"/>
          <ac:spMkLst>
            <pc:docMk/>
            <pc:sldMk cId="2456408087" sldId="256"/>
            <ac:spMk id="8" creationId="{C2EDAA56-AD39-9188-B185-58C3AD8FE938}"/>
          </ac:spMkLst>
        </pc:spChg>
        <pc:spChg chg="del mod">
          <ac:chgData name="Hanne Kjeldsen" userId="9a0c7f63-ff2a-4b9f-8ecb-8e76801b8ce3" providerId="ADAL" clId="{11420547-BA3C-412E-9985-7E986AFD0CED}" dt="2025-04-22T10:13:04.812" v="350"/>
          <ac:spMkLst>
            <pc:docMk/>
            <pc:sldMk cId="2456408087" sldId="256"/>
            <ac:spMk id="10" creationId="{5FDEB2AE-8CED-CE89-C91B-704F7B3AA451}"/>
          </ac:spMkLst>
        </pc:spChg>
      </pc:sldChg>
      <pc:sldChg chg="modSp mod">
        <pc:chgData name="Hanne Kjeldsen" userId="9a0c7f63-ff2a-4b9f-8ecb-8e76801b8ce3" providerId="ADAL" clId="{11420547-BA3C-412E-9985-7E986AFD0CED}" dt="2025-04-21T07:33:19.696" v="42" actId="20577"/>
        <pc:sldMkLst>
          <pc:docMk/>
          <pc:sldMk cId="2799478932" sldId="261"/>
        </pc:sldMkLst>
        <pc:spChg chg="mod">
          <ac:chgData name="Hanne Kjeldsen" userId="9a0c7f63-ff2a-4b9f-8ecb-8e76801b8ce3" providerId="ADAL" clId="{11420547-BA3C-412E-9985-7E986AFD0CED}" dt="2025-04-21T07:33:19.696" v="42" actId="20577"/>
          <ac:spMkLst>
            <pc:docMk/>
            <pc:sldMk cId="2799478932" sldId="261"/>
            <ac:spMk id="4" creationId="{6E451CCF-34A1-D7FF-BAF1-F734C635F38F}"/>
          </ac:spMkLst>
        </pc:spChg>
      </pc:sldChg>
      <pc:sldChg chg="modSp mod">
        <pc:chgData name="Hanne Kjeldsen" userId="9a0c7f63-ff2a-4b9f-8ecb-8e76801b8ce3" providerId="ADAL" clId="{11420547-BA3C-412E-9985-7E986AFD0CED}" dt="2025-04-22T07:17:38.087" v="193" actId="20577"/>
        <pc:sldMkLst>
          <pc:docMk/>
          <pc:sldMk cId="925247400" sldId="267"/>
        </pc:sldMkLst>
        <pc:spChg chg="mod">
          <ac:chgData name="Hanne Kjeldsen" userId="9a0c7f63-ff2a-4b9f-8ecb-8e76801b8ce3" providerId="ADAL" clId="{11420547-BA3C-412E-9985-7E986AFD0CED}" dt="2025-04-22T07:17:38.087" v="193" actId="20577"/>
          <ac:spMkLst>
            <pc:docMk/>
            <pc:sldMk cId="925247400" sldId="267"/>
            <ac:spMk id="5" creationId="{B79CA7E7-BF59-DA54-A6CB-690FCE3E6888}"/>
          </ac:spMkLst>
        </pc:spChg>
        <pc:spChg chg="mod">
          <ac:chgData name="Hanne Kjeldsen" userId="9a0c7f63-ff2a-4b9f-8ecb-8e76801b8ce3" providerId="ADAL" clId="{11420547-BA3C-412E-9985-7E986AFD0CED}" dt="2025-04-22T07:10:48.337" v="64" actId="20577"/>
          <ac:spMkLst>
            <pc:docMk/>
            <pc:sldMk cId="925247400" sldId="267"/>
            <ac:spMk id="7" creationId="{8714F797-5A64-E492-AC16-314550A94EF8}"/>
          </ac:spMkLst>
        </pc:spChg>
      </pc:sldChg>
      <pc:sldChg chg="modSp mod">
        <pc:chgData name="Hanne Kjeldsen" userId="9a0c7f63-ff2a-4b9f-8ecb-8e76801b8ce3" providerId="ADAL" clId="{11420547-BA3C-412E-9985-7E986AFD0CED}" dt="2025-04-22T07:21:10.679" v="323" actId="1076"/>
        <pc:sldMkLst>
          <pc:docMk/>
          <pc:sldMk cId="441913854" sldId="268"/>
        </pc:sldMkLst>
        <pc:spChg chg="mod">
          <ac:chgData name="Hanne Kjeldsen" userId="9a0c7f63-ff2a-4b9f-8ecb-8e76801b8ce3" providerId="ADAL" clId="{11420547-BA3C-412E-9985-7E986AFD0CED}" dt="2025-04-22T07:21:06.276" v="322" actId="1076"/>
          <ac:spMkLst>
            <pc:docMk/>
            <pc:sldMk cId="441913854" sldId="268"/>
            <ac:spMk id="4" creationId="{18510112-87E8-973E-08DC-5EAAB8343E22}"/>
          </ac:spMkLst>
        </pc:spChg>
        <pc:spChg chg="mod">
          <ac:chgData name="Hanne Kjeldsen" userId="9a0c7f63-ff2a-4b9f-8ecb-8e76801b8ce3" providerId="ADAL" clId="{11420547-BA3C-412E-9985-7E986AFD0CED}" dt="2025-04-22T07:20:56.661" v="320" actId="1076"/>
          <ac:spMkLst>
            <pc:docMk/>
            <pc:sldMk cId="441913854" sldId="268"/>
            <ac:spMk id="7" creationId="{AFAD1BDD-4B84-7093-7651-04F8B31F1B70}"/>
          </ac:spMkLst>
        </pc:spChg>
        <pc:spChg chg="mod">
          <ac:chgData name="Hanne Kjeldsen" userId="9a0c7f63-ff2a-4b9f-8ecb-8e76801b8ce3" providerId="ADAL" clId="{11420547-BA3C-412E-9985-7E986AFD0CED}" dt="2025-04-22T07:21:02.075" v="321" actId="1076"/>
          <ac:spMkLst>
            <pc:docMk/>
            <pc:sldMk cId="441913854" sldId="268"/>
            <ac:spMk id="10" creationId="{FB91456F-EEF8-DDAC-C316-BE1CEEED4161}"/>
          </ac:spMkLst>
        </pc:spChg>
        <pc:picChg chg="mod">
          <ac:chgData name="Hanne Kjeldsen" userId="9a0c7f63-ff2a-4b9f-8ecb-8e76801b8ce3" providerId="ADAL" clId="{11420547-BA3C-412E-9985-7E986AFD0CED}" dt="2025-04-22T07:21:10.679" v="323" actId="1076"/>
          <ac:picMkLst>
            <pc:docMk/>
            <pc:sldMk cId="441913854" sldId="268"/>
            <ac:picMk id="2050" creationId="{239839AE-D306-D052-E545-E8F67AEB177D}"/>
          </ac:picMkLst>
        </pc:picChg>
      </pc:sldChg>
      <pc:sldChg chg="del">
        <pc:chgData name="Hanne Kjeldsen" userId="9a0c7f63-ff2a-4b9f-8ecb-8e76801b8ce3" providerId="ADAL" clId="{11420547-BA3C-412E-9985-7E986AFD0CED}" dt="2025-04-22T07:21:19.878" v="324" actId="2696"/>
        <pc:sldMkLst>
          <pc:docMk/>
          <pc:sldMk cId="1979339763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EE295-8F90-4D3F-94FD-3FE5773AB8C3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50DA3-80D1-4F4E-B4A9-0B466ECDCA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868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Evt. rette venskab til netværk?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50DA3-80D1-4F4E-B4A9-0B466ECDCA3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7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31770-3A38-5ACE-3A02-02DF89E1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73E6B0-FA36-BA08-CA5F-DC432FE9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5663FB-5D2A-8B18-2ADF-AE0927B8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1E2F27-DF78-0BA5-AF40-59F1C9A3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90F00D-827F-5D64-0527-29B163E8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641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B3C60-721D-CF56-D5AA-B029F694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E0C010E-8870-D443-807A-3EF2642FE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170EC6-D4DA-8688-E976-6F7CAD31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38BDA0-6311-3492-02DC-771876C3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F02F6-FAB8-C9BE-4DB9-F6E5DE90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69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8462595-D415-0C93-0C44-5CD3150D3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9BED49E-06E6-291F-A0D7-CEC62B97B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3D44A7-B403-AAB8-EB0E-F1FDEDD9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121911-2546-B129-9448-047A7810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0FD742-213A-332F-2514-44205DBB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55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6039E-8DA7-FE89-9F62-094FF10A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E8A061-9EBB-0582-8AFA-CE9F9D211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DCD97F-19C3-F0B8-72FE-4092D096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C875D7-AB85-BACB-E4F0-A4C65031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EEF41F-C634-E82F-BBFA-70631206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09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40C90-3BC6-D979-CB45-0BFAD2484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1145026-0B44-3F6C-673A-279518CF7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279959-280D-7232-E24D-34821667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2B1D8D-8B59-7046-90E7-1CB83750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4C977D-7EBE-C752-7138-B83AAEB1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657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C4361-E25F-10FE-8A13-AC047963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268136-08D2-C0A5-86B9-B3A1E213D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489F2FD-8BFA-C69E-A969-DF7974773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CD8DEA2-1A2B-754F-8DBC-AF792239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97102B-A072-8989-40CE-2C518E79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6B153D6-5C7E-877F-0EB3-54BC4A5E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796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66EC1-E2CF-5FB1-22B0-68FC9BEC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E1E6AE-6183-3BA6-AA24-6AD67859B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9D753E4-10C7-6AC9-80B9-C2DA2ED6F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4E4140C-FA31-7618-F811-929B3D093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3BD2413-84FD-0420-A8C3-00AAB2F90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A2255F3-1048-8874-7358-45FAF018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3587584-957E-66BE-8413-AC5B70DA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7A46F9B-3E80-00CA-92D9-C586149A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150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7480C-D383-EB05-0FC9-1B0A7077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1949B77-7FA1-C415-8C73-7BA92085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3119C0D-3AE9-13D0-676B-0853EBD8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6F647F8-9945-607C-9A55-4C6F68C2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634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017E0E4-91CE-003A-EDC1-CC8181C4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B92071A-BDF1-2627-5900-3E07BA6E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F53D34-B8EC-B64A-B7A2-793E4269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3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E64CE-20BB-D535-28D4-A6386D43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69C618-64F6-03B2-B5C5-9944660E1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8E4443-77AA-AF5E-87EF-C20CB2D45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CBA9E9E-D208-5086-7B5A-C8CF5906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F2F077F-62F7-7912-1ECA-75366F56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6BB40F9-976F-E73F-D992-2ADE3A0D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344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18953-F5FF-E758-F170-5A500551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D763E61-C460-4CB9-35EC-137B292C4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0F9E843-B812-4EFD-FAA2-2A82B8C57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CC08CF-C165-E917-8816-64B888E0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59E-C69B-440C-A7EB-B3E71876ACD6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9AD86BB-7202-8F3A-4BE4-BEB7EC5D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31E9860-5B0F-0906-E118-145FC21F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031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E1EBF80-0D83-015D-FB28-B244095B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4B219CE-8E2E-9886-B79A-94CDECEC4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6BD060-40D6-B6FA-D7A1-5921607A2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3CB59E-C69B-440C-A7EB-B3E71876ACD6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8354E4D-5F8E-B4D7-695E-E72F3CBDA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301B304-1574-E755-7E49-458C45BD6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BF4B7-7EDB-4223-863B-CF5DB41A99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640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Ansigt, person, tøj, Modetilbehør&#10;&#10;Indhold genereret af kunstig intelligens kan være forkert.">
            <a:extLst>
              <a:ext uri="{FF2B5EF4-FFF2-40B4-BE49-F238E27FC236}">
                <a16:creationId xmlns:a16="http://schemas.microsoft.com/office/drawing/2014/main" id="{28E57695-6F8F-D011-C691-93AE52CBD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t="15626" r="-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8B02FF4D-C0DF-F3DB-2E49-2FC5FFF4052F}"/>
              </a:ext>
            </a:extLst>
          </p:cNvPr>
          <p:cNvSpPr/>
          <p:nvPr/>
        </p:nvSpPr>
        <p:spPr>
          <a:xfrm>
            <a:off x="409980" y="335088"/>
            <a:ext cx="6539460" cy="2865312"/>
          </a:xfrm>
          <a:prstGeom prst="roundRect">
            <a:avLst>
              <a:gd name="adj" fmla="val 10785"/>
            </a:avLst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MyriadPro-Regular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AF12281-3567-B675-73DA-E579C8A7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0" y="5527964"/>
            <a:ext cx="12258501" cy="118872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C2EDAA56-AD39-9188-B185-58C3AD8FE938}"/>
              </a:ext>
            </a:extLst>
          </p:cNvPr>
          <p:cNvSpPr txBox="1"/>
          <p:nvPr/>
        </p:nvSpPr>
        <p:spPr>
          <a:xfrm>
            <a:off x="520873" y="617817"/>
            <a:ext cx="63117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D5DA8"/>
                </a:solidFill>
                <a:latin typeface="MyriadPro-Bold"/>
              </a:rPr>
              <a:t>D</a:t>
            </a:r>
            <a:r>
              <a:rPr lang="da-DK" sz="4400" b="1" dirty="0">
                <a:solidFill>
                  <a:srgbClr val="1D5DA8"/>
                </a:solidFill>
                <a:latin typeface="MyriadPro-Bold"/>
              </a:rPr>
              <a:t>in Inner Wheel DNA:</a:t>
            </a:r>
          </a:p>
          <a:p>
            <a:r>
              <a:rPr lang="da-DK" sz="2800" b="1" dirty="0">
                <a:solidFill>
                  <a:srgbClr val="1D5DA8"/>
                </a:solidFill>
                <a:latin typeface="MyriadPro-Bold"/>
              </a:rPr>
              <a:t>-Nøglen til netværk og fællesskab</a:t>
            </a:r>
          </a:p>
          <a:p>
            <a:endParaRPr lang="da-DK" sz="2800" b="1" dirty="0">
              <a:solidFill>
                <a:srgbClr val="1D5DA8"/>
              </a:solidFill>
              <a:latin typeface="MyriadPro-Bold"/>
            </a:endParaRPr>
          </a:p>
          <a:p>
            <a:r>
              <a:rPr lang="da-DK" sz="2800" b="1" dirty="0">
                <a:solidFill>
                  <a:srgbClr val="1D5DA8"/>
                </a:solidFill>
                <a:latin typeface="MyriadPro-Bold"/>
              </a:rPr>
              <a:t>Forårsdistriktsmøde 1. marts 2025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6998948-E8F8-C4D6-AE8E-348361C30B79}"/>
              </a:ext>
            </a:extLst>
          </p:cNvPr>
          <p:cNvSpPr txBox="1"/>
          <p:nvPr/>
        </p:nvSpPr>
        <p:spPr>
          <a:xfrm>
            <a:off x="1812174" y="5968538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1D5DA8"/>
                </a:solidFill>
                <a:latin typeface="MyriadPro-Regular"/>
              </a:rPr>
              <a:t>Distrikt 44 Inner Wheel</a:t>
            </a:r>
          </a:p>
        </p:txBody>
      </p:sp>
    </p:spTree>
    <p:extLst>
      <p:ext uri="{BB962C8B-B14F-4D97-AF65-F5344CB8AC3E}">
        <p14:creationId xmlns:p14="http://schemas.microsoft.com/office/powerpoint/2010/main" val="245640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C88D9-EE15-87EB-B05A-629092954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515F182-5AF2-EB79-7535-F300DCF50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0"/>
          <a:stretch/>
        </p:blipFill>
        <p:spPr>
          <a:xfrm>
            <a:off x="2415" y="0"/>
            <a:ext cx="12187169" cy="7218728"/>
          </a:xfrm>
          <a:prstGeom prst="rect">
            <a:avLst/>
          </a:prstGeom>
        </p:spPr>
      </p:pic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DE267061-67F0-1D68-AFBD-E252B38AF3E5}"/>
              </a:ext>
            </a:extLst>
          </p:cNvPr>
          <p:cNvSpPr/>
          <p:nvPr/>
        </p:nvSpPr>
        <p:spPr>
          <a:xfrm>
            <a:off x="409980" y="335088"/>
            <a:ext cx="6311833" cy="1834179"/>
          </a:xfrm>
          <a:prstGeom prst="roundRect">
            <a:avLst>
              <a:gd name="adj" fmla="val 10785"/>
            </a:avLst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22B2F70-17F5-E3A6-F824-319821B09E4D}"/>
              </a:ext>
            </a:extLst>
          </p:cNvPr>
          <p:cNvSpPr txBox="1"/>
          <p:nvPr/>
        </p:nvSpPr>
        <p:spPr>
          <a:xfrm>
            <a:off x="772132" y="611636"/>
            <a:ext cx="6162675" cy="194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ts val="7000"/>
              </a:lnSpc>
            </a:pPr>
            <a:r>
              <a:rPr lang="da-DK" sz="7200" b="1" i="0" u="none" strike="noStrike" baseline="30000" dirty="0">
                <a:solidFill>
                  <a:srgbClr val="1D5DA8"/>
                </a:solidFill>
                <a:latin typeface="MyriadPro-Bold"/>
              </a:rPr>
              <a:t>– hvor kvinder er </a:t>
            </a:r>
          </a:p>
          <a:p>
            <a:pPr marR="0" algn="l" rtl="0">
              <a:lnSpc>
                <a:spcPts val="7000"/>
              </a:lnSpc>
            </a:pPr>
            <a:r>
              <a:rPr lang="da-DK" sz="7200" b="1" baseline="30000" dirty="0">
                <a:solidFill>
                  <a:srgbClr val="1D5DA8"/>
                </a:solidFill>
                <a:latin typeface="MyriadPro-Bold"/>
              </a:rPr>
              <a:t>         </a:t>
            </a:r>
            <a:r>
              <a:rPr lang="da-DK" sz="7200" b="1" i="0" u="none" strike="noStrike" baseline="30000" dirty="0">
                <a:solidFill>
                  <a:srgbClr val="1D5DA8"/>
                </a:solidFill>
                <a:latin typeface="MyriadPro-Bold"/>
              </a:rPr>
              <a:t>kvinder bedst...</a:t>
            </a:r>
            <a:endParaRPr lang="da-DK" sz="7200" b="1" dirty="0">
              <a:solidFill>
                <a:srgbClr val="1D5DA8"/>
              </a:solidFill>
              <a:latin typeface="Mukta Mahee ExtraBold" panose="020B0000000000000000" pitchFamily="34" charset="0"/>
              <a:cs typeface="Mukta Mahee ExtraBold" panose="020B0000000000000000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EA2C416-B498-B6B2-3C0F-1CE545B09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0" y="5527964"/>
            <a:ext cx="12258501" cy="118872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E398182-FE23-1AA1-3D16-CCCBE5CD060D}"/>
              </a:ext>
            </a:extLst>
          </p:cNvPr>
          <p:cNvSpPr txBox="1"/>
          <p:nvPr/>
        </p:nvSpPr>
        <p:spPr>
          <a:xfrm>
            <a:off x="1812174" y="5968538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1D5DA8"/>
                </a:solidFill>
                <a:latin typeface="MyriadPro-Regular"/>
              </a:rPr>
              <a:t>D44 Inner Wheel</a:t>
            </a:r>
          </a:p>
        </p:txBody>
      </p:sp>
    </p:spTree>
    <p:extLst>
      <p:ext uri="{BB962C8B-B14F-4D97-AF65-F5344CB8AC3E}">
        <p14:creationId xmlns:p14="http://schemas.microsoft.com/office/powerpoint/2010/main" val="2370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F6BD10D-3EA8-A965-F084-541D7DCBB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0" y="5527964"/>
            <a:ext cx="12258501" cy="118872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90187CC0-95E4-45CF-FEC4-782C63FF3763}"/>
              </a:ext>
            </a:extLst>
          </p:cNvPr>
          <p:cNvSpPr txBox="1"/>
          <p:nvPr/>
        </p:nvSpPr>
        <p:spPr>
          <a:xfrm>
            <a:off x="1812174" y="5968538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1D5DA8"/>
                </a:solidFill>
                <a:latin typeface="MyriadPro-Regular"/>
              </a:rPr>
              <a:t>D44 Inner Wheel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E451CCF-34A1-D7FF-BAF1-F734C635F38F}"/>
              </a:ext>
            </a:extLst>
          </p:cNvPr>
          <p:cNvSpPr txBox="1"/>
          <p:nvPr/>
        </p:nvSpPr>
        <p:spPr>
          <a:xfrm>
            <a:off x="963168" y="658368"/>
            <a:ext cx="100340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Introduktion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</a:t>
            </a:r>
            <a:r>
              <a:rPr lang="en-US" b="1" dirty="0" err="1"/>
              <a:t>emnet</a:t>
            </a:r>
            <a:r>
              <a:rPr lang="en-US" b="1" dirty="0"/>
              <a:t>:</a:t>
            </a:r>
          </a:p>
          <a:p>
            <a:r>
              <a:rPr lang="en-US" dirty="0" err="1"/>
              <a:t>Hvorfor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du og </a:t>
            </a:r>
            <a:r>
              <a:rPr lang="en-US" dirty="0" err="1"/>
              <a:t>tusindvis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kvinder</a:t>
            </a:r>
            <a:r>
              <a:rPr lang="en-US" dirty="0"/>
              <a:t> </a:t>
            </a:r>
            <a:r>
              <a:rPr lang="en-US" dirty="0" err="1"/>
              <a:t>valgt</a:t>
            </a:r>
            <a:r>
              <a:rPr lang="en-US" dirty="0"/>
              <a:t> at </a:t>
            </a:r>
            <a:r>
              <a:rPr lang="en-US" dirty="0" err="1"/>
              <a:t>blive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del </a:t>
            </a:r>
            <a:r>
              <a:rPr lang="en-US" dirty="0" err="1"/>
              <a:t>af</a:t>
            </a:r>
            <a:r>
              <a:rPr lang="en-US" dirty="0"/>
              <a:t> Inner Wheels </a:t>
            </a:r>
            <a:r>
              <a:rPr lang="en-US" dirty="0" err="1"/>
              <a:t>fællesskab</a:t>
            </a:r>
            <a:r>
              <a:rPr lang="en-US" dirty="0"/>
              <a:t>?</a:t>
            </a:r>
          </a:p>
          <a:p>
            <a:r>
              <a:rPr lang="en-US" dirty="0"/>
              <a:t>Du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selvfølgelig</a:t>
            </a:r>
            <a:r>
              <a:rPr lang="en-US" dirty="0"/>
              <a:t>, </a:t>
            </a:r>
            <a:r>
              <a:rPr lang="en-US" dirty="0" err="1"/>
              <a:t>hvorfor</a:t>
            </a:r>
            <a:r>
              <a:rPr lang="en-US" dirty="0"/>
              <a:t> du </a:t>
            </a:r>
            <a:r>
              <a:rPr lang="en-US" dirty="0" err="1"/>
              <a:t>selv</a:t>
            </a:r>
            <a:r>
              <a:rPr lang="en-US" dirty="0"/>
              <a:t> er med, men </a:t>
            </a: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inviterer</a:t>
            </a:r>
            <a:r>
              <a:rPr lang="en-US" dirty="0"/>
              <a:t> du </a:t>
            </a: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ind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kredsen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god og </a:t>
            </a:r>
            <a:r>
              <a:rPr lang="en-US" dirty="0" err="1"/>
              <a:t>inkluderende</a:t>
            </a:r>
            <a:r>
              <a:rPr lang="en-US" dirty="0"/>
              <a:t> </a:t>
            </a:r>
            <a:r>
              <a:rPr lang="en-US" dirty="0" err="1"/>
              <a:t>måde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i="1" dirty="0"/>
              <a:t>Det der Inner Wheel – </a:t>
            </a:r>
            <a:r>
              <a:rPr lang="en-US" b="1" i="1" dirty="0" err="1"/>
              <a:t>hva</a:t>
            </a:r>
            <a:r>
              <a:rPr lang="en-US" b="1" i="1" dirty="0"/>
              <a:t>’ er det </a:t>
            </a:r>
            <a:r>
              <a:rPr lang="en-US" b="1" i="1" dirty="0" err="1"/>
              <a:t>egentlig</a:t>
            </a:r>
            <a:r>
              <a:rPr lang="en-US" b="1" i="1" dirty="0"/>
              <a:t> for </a:t>
            </a:r>
            <a:r>
              <a:rPr lang="en-US" b="1" i="1" dirty="0" err="1"/>
              <a:t>noget</a:t>
            </a:r>
            <a:r>
              <a:rPr lang="en-US" b="1" i="1" dirty="0"/>
              <a:t>?</a:t>
            </a:r>
          </a:p>
          <a:p>
            <a:endParaRPr lang="en-US" i="1" dirty="0"/>
          </a:p>
          <a:p>
            <a:r>
              <a:rPr lang="en-US" b="1" dirty="0" err="1"/>
              <a:t>Målet</a:t>
            </a:r>
            <a:r>
              <a:rPr lang="en-US" b="1" dirty="0"/>
              <a:t> med </a:t>
            </a:r>
            <a:r>
              <a:rPr lang="en-US" b="1" dirty="0" err="1"/>
              <a:t>oplægget</a:t>
            </a:r>
            <a:r>
              <a:rPr lang="en-US" b="1" dirty="0"/>
              <a:t> fra Jesper </a:t>
            </a:r>
            <a:r>
              <a:rPr lang="en-US" b="1" dirty="0" err="1"/>
              <a:t>Stenbakken</a:t>
            </a:r>
            <a:r>
              <a:rPr lang="en-US" b="1" dirty="0"/>
              <a:t>:</a:t>
            </a:r>
          </a:p>
          <a:p>
            <a:r>
              <a:rPr lang="en-US" dirty="0"/>
              <a:t>Vi </a:t>
            </a:r>
            <a:r>
              <a:rPr lang="en-US" dirty="0" err="1"/>
              <a:t>kender</a:t>
            </a:r>
            <a:r>
              <a:rPr lang="en-US" dirty="0"/>
              <a:t> alle </a:t>
            </a:r>
            <a:r>
              <a:rPr lang="en-US" dirty="0" err="1"/>
              <a:t>sammen</a:t>
            </a:r>
            <a:r>
              <a:rPr lang="en-US" dirty="0"/>
              <a:t> </a:t>
            </a:r>
            <a:r>
              <a:rPr lang="en-US" dirty="0" err="1"/>
              <a:t>formålsparagraffen</a:t>
            </a:r>
            <a:r>
              <a:rPr lang="en-US" dirty="0"/>
              <a:t> for Inner Wheel: “</a:t>
            </a:r>
            <a:r>
              <a:rPr lang="en-US" dirty="0" err="1"/>
              <a:t>venskab</a:t>
            </a:r>
            <a:r>
              <a:rPr lang="en-US" dirty="0"/>
              <a:t>, </a:t>
            </a:r>
            <a:r>
              <a:rPr lang="en-US" dirty="0" err="1"/>
              <a:t>hjælpsomhed</a:t>
            </a:r>
            <a:r>
              <a:rPr lang="en-US" dirty="0"/>
              <a:t> og international </a:t>
            </a:r>
            <a:r>
              <a:rPr lang="en-US" dirty="0" err="1"/>
              <a:t>forståelse</a:t>
            </a:r>
            <a:r>
              <a:rPr lang="en-US" dirty="0"/>
              <a:t>”.</a:t>
            </a:r>
          </a:p>
          <a:p>
            <a:r>
              <a:rPr lang="en-US" dirty="0"/>
              <a:t>Men </a:t>
            </a:r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siger</a:t>
            </a:r>
            <a:r>
              <a:rPr lang="en-US" dirty="0"/>
              <a:t> vi, </a:t>
            </a:r>
            <a:r>
              <a:rPr lang="en-US" dirty="0" err="1"/>
              <a:t>når</a:t>
            </a:r>
            <a:r>
              <a:rPr lang="en-US" dirty="0"/>
              <a:t> vi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fortælle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kvinde</a:t>
            </a:r>
            <a:r>
              <a:rPr lang="en-US" dirty="0"/>
              <a:t> om Inner Wheel, og </a:t>
            </a:r>
            <a:r>
              <a:rPr lang="en-US" dirty="0" err="1"/>
              <a:t>hvorfor</a:t>
            </a:r>
            <a:r>
              <a:rPr lang="en-US" dirty="0"/>
              <a:t> </a:t>
            </a:r>
            <a:r>
              <a:rPr lang="en-US" dirty="0" err="1"/>
              <a:t>vores</a:t>
            </a:r>
            <a:r>
              <a:rPr lang="en-US" dirty="0"/>
              <a:t> </a:t>
            </a:r>
            <a:r>
              <a:rPr lang="en-US" dirty="0" err="1"/>
              <a:t>fælleskab</a:t>
            </a:r>
            <a:r>
              <a:rPr lang="en-US" dirty="0"/>
              <a:t> er </a:t>
            </a:r>
            <a:r>
              <a:rPr lang="en-US" dirty="0" err="1"/>
              <a:t>unikt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Ved dialog med </a:t>
            </a:r>
            <a:r>
              <a:rPr lang="en-US" dirty="0" err="1"/>
              <a:t>andre</a:t>
            </a:r>
            <a:r>
              <a:rPr lang="en-US" dirty="0"/>
              <a:t> Inner Wheeler </a:t>
            </a:r>
            <a:r>
              <a:rPr lang="en-US" dirty="0" err="1"/>
              <a:t>bliver</a:t>
            </a:r>
            <a:r>
              <a:rPr lang="en-US" dirty="0"/>
              <a:t> vi </a:t>
            </a:r>
            <a:r>
              <a:rPr lang="en-US" dirty="0" err="1"/>
              <a:t>klogere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, </a:t>
            </a:r>
            <a:r>
              <a:rPr lang="en-US" dirty="0" err="1"/>
              <a:t>hvad</a:t>
            </a:r>
            <a:r>
              <a:rPr lang="en-US" dirty="0"/>
              <a:t> vi </a:t>
            </a:r>
            <a:r>
              <a:rPr lang="en-US" dirty="0" err="1"/>
              <a:t>fortæller</a:t>
            </a:r>
            <a:r>
              <a:rPr lang="en-US" dirty="0"/>
              <a:t> </a:t>
            </a:r>
            <a:r>
              <a:rPr lang="en-US" dirty="0" err="1"/>
              <a:t>andre</a:t>
            </a:r>
            <a:r>
              <a:rPr lang="en-US" dirty="0"/>
              <a:t> om </a:t>
            </a:r>
            <a:r>
              <a:rPr lang="en-US" dirty="0" err="1"/>
              <a:t>vores</a:t>
            </a:r>
            <a:r>
              <a:rPr lang="en-US" dirty="0"/>
              <a:t> </a:t>
            </a:r>
            <a:r>
              <a:rPr lang="en-US" dirty="0" err="1"/>
              <a:t>fællesskab</a:t>
            </a:r>
            <a:r>
              <a:rPr lang="en-US" dirty="0"/>
              <a:t> og </a:t>
            </a:r>
            <a:r>
              <a:rPr lang="en-US" dirty="0" err="1"/>
              <a:t>måske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skabt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interesse for at </a:t>
            </a:r>
            <a:r>
              <a:rPr lang="en-US" dirty="0" err="1"/>
              <a:t>blive</a:t>
            </a:r>
            <a:r>
              <a:rPr lang="en-US" dirty="0"/>
              <a:t> </a:t>
            </a:r>
            <a:r>
              <a:rPr lang="en-US" dirty="0" err="1"/>
              <a:t>medlem</a:t>
            </a:r>
            <a:r>
              <a:rPr lang="en-US" dirty="0"/>
              <a:t>.</a:t>
            </a:r>
          </a:p>
          <a:p>
            <a:r>
              <a:rPr lang="en-US" dirty="0" err="1"/>
              <a:t>Ordene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komme</a:t>
            </a:r>
            <a:r>
              <a:rPr lang="en-US" dirty="0"/>
              <a:t> fra </a:t>
            </a:r>
            <a:r>
              <a:rPr lang="en-US" dirty="0" err="1"/>
              <a:t>hjertet</a:t>
            </a:r>
            <a:r>
              <a:rPr lang="en-US" dirty="0"/>
              <a:t> og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noget</a:t>
            </a:r>
            <a:r>
              <a:rPr lang="en-US" dirty="0"/>
              <a:t>, vi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læst</a:t>
            </a:r>
            <a:r>
              <a:rPr lang="en-US" dirty="0"/>
              <a:t> - det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blive</a:t>
            </a:r>
            <a:r>
              <a:rPr lang="en-US" dirty="0"/>
              <a:t> </a:t>
            </a:r>
            <a:r>
              <a:rPr lang="en-US" dirty="0" err="1"/>
              <a:t>fortalt</a:t>
            </a:r>
            <a:r>
              <a:rPr lang="en-US" dirty="0"/>
              <a:t> med </a:t>
            </a:r>
            <a:r>
              <a:rPr lang="en-US" dirty="0" err="1"/>
              <a:t>vores</a:t>
            </a:r>
            <a:r>
              <a:rPr lang="en-US" dirty="0"/>
              <a:t> </a:t>
            </a:r>
            <a:r>
              <a:rPr lang="en-US" dirty="0" err="1"/>
              <a:t>egne</a:t>
            </a:r>
            <a:r>
              <a:rPr lang="en-US" dirty="0"/>
              <a:t> ord.</a:t>
            </a:r>
          </a:p>
          <a:p>
            <a:endParaRPr lang="en-US" dirty="0"/>
          </a:p>
          <a:p>
            <a:r>
              <a:rPr lang="en-US" dirty="0"/>
              <a:t>Kun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træning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vores</a:t>
            </a:r>
            <a:r>
              <a:rPr lang="en-US" dirty="0"/>
              <a:t> </a:t>
            </a:r>
            <a:r>
              <a:rPr lang="en-US" dirty="0" err="1"/>
              <a:t>egen</a:t>
            </a:r>
            <a:r>
              <a:rPr lang="en-US" dirty="0"/>
              <a:t> </a:t>
            </a:r>
            <a:r>
              <a:rPr lang="en-US" dirty="0" err="1"/>
              <a:t>boldbane</a:t>
            </a:r>
            <a:r>
              <a:rPr lang="en-US" dirty="0"/>
              <a:t> – </a:t>
            </a:r>
            <a:r>
              <a:rPr lang="en-US" dirty="0" err="1"/>
              <a:t>kan</a:t>
            </a:r>
            <a:r>
              <a:rPr lang="en-US" dirty="0"/>
              <a:t> vi </a:t>
            </a:r>
            <a:r>
              <a:rPr lang="en-US" dirty="0" err="1"/>
              <a:t>sammen</a:t>
            </a:r>
            <a:r>
              <a:rPr lang="en-US" dirty="0"/>
              <a:t> </a:t>
            </a:r>
            <a:r>
              <a:rPr lang="en-US" dirty="0" err="1"/>
              <a:t>blive</a:t>
            </a:r>
            <a:r>
              <a:rPr lang="en-US" dirty="0"/>
              <a:t> </a:t>
            </a:r>
            <a:r>
              <a:rPr lang="en-US" dirty="0" err="1"/>
              <a:t>bedre</a:t>
            </a:r>
            <a:r>
              <a:rPr lang="en-US" dirty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947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1603-9168-9375-069E-91F0FB3B4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B5FC017-3A76-B971-16F0-8BD1A1D4C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0" y="5527964"/>
            <a:ext cx="12258501" cy="118872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FA671B6-DF7C-5856-9C32-36CB04F7A9D7}"/>
              </a:ext>
            </a:extLst>
          </p:cNvPr>
          <p:cNvSpPr txBox="1"/>
          <p:nvPr/>
        </p:nvSpPr>
        <p:spPr>
          <a:xfrm>
            <a:off x="1812174" y="5968538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1D5DA8"/>
                </a:solidFill>
                <a:latin typeface="MyriadPro-Regular"/>
              </a:rPr>
              <a:t>D44 Inner Wheel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79CA7E7-BF59-DA54-A6CB-690FCE3E6888}"/>
              </a:ext>
            </a:extLst>
          </p:cNvPr>
          <p:cNvSpPr txBox="1"/>
          <p:nvPr/>
        </p:nvSpPr>
        <p:spPr>
          <a:xfrm>
            <a:off x="743712" y="597408"/>
            <a:ext cx="877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Hvilket</a:t>
            </a:r>
            <a:r>
              <a:rPr lang="en-US" dirty="0"/>
              <a:t> </a:t>
            </a:r>
            <a:r>
              <a:rPr lang="en-US" dirty="0" err="1"/>
              <a:t>udbytte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du </a:t>
            </a:r>
            <a:r>
              <a:rPr lang="en-US" dirty="0" err="1"/>
              <a:t>af</a:t>
            </a:r>
            <a:r>
              <a:rPr lang="en-US" dirty="0"/>
              <a:t> et </a:t>
            </a:r>
            <a:r>
              <a:rPr lang="en-US" dirty="0" err="1"/>
              <a:t>medlemsskab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Inner Wheel?</a:t>
            </a:r>
          </a:p>
          <a:p>
            <a:r>
              <a:rPr lang="en-US" dirty="0" err="1"/>
              <a:t>Resultatet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workshoppet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forårsdistriktsmødet</a:t>
            </a:r>
            <a:r>
              <a:rPr lang="en-US" dirty="0"/>
              <a:t> 2025 </a:t>
            </a:r>
            <a:r>
              <a:rPr lang="en-US" dirty="0" err="1"/>
              <a:t>opstillet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prioriteret</a:t>
            </a:r>
            <a:r>
              <a:rPr lang="en-US" dirty="0"/>
              <a:t> </a:t>
            </a:r>
            <a:r>
              <a:rPr lang="en-US" dirty="0" err="1"/>
              <a:t>orden</a:t>
            </a:r>
            <a:r>
              <a:rPr lang="en-US" dirty="0"/>
              <a:t>:</a:t>
            </a:r>
          </a:p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7F71B22-38F1-C14A-5712-C23134D79F4F}"/>
              </a:ext>
            </a:extLst>
          </p:cNvPr>
          <p:cNvSpPr txBox="1"/>
          <p:nvPr/>
        </p:nvSpPr>
        <p:spPr>
          <a:xfrm>
            <a:off x="950976" y="1511808"/>
            <a:ext cx="2048256" cy="20313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400" dirty="0" err="1"/>
              <a:t>Udvikling</a:t>
            </a:r>
            <a:r>
              <a:rPr lang="en-US" sz="1400" dirty="0"/>
              <a:t> </a:t>
            </a:r>
            <a:r>
              <a:rPr lang="en-US" sz="1400" dirty="0" err="1"/>
              <a:t>af</a:t>
            </a:r>
            <a:r>
              <a:rPr lang="en-US" sz="1400" dirty="0"/>
              <a:t> et </a:t>
            </a:r>
            <a:r>
              <a:rPr lang="en-US" sz="1400" dirty="0" err="1"/>
              <a:t>lokalt</a:t>
            </a:r>
            <a:r>
              <a:rPr lang="en-US" sz="1400" dirty="0"/>
              <a:t> </a:t>
            </a:r>
            <a:r>
              <a:rPr lang="en-US" sz="1400" dirty="0" err="1"/>
              <a:t>netværk</a:t>
            </a:r>
            <a:r>
              <a:rPr lang="en-US" sz="1400" dirty="0"/>
              <a:t> </a:t>
            </a:r>
            <a:r>
              <a:rPr lang="en-US" sz="1400" dirty="0" err="1"/>
              <a:t>af</a:t>
            </a:r>
            <a:r>
              <a:rPr lang="en-US" sz="1400" dirty="0"/>
              <a:t> </a:t>
            </a:r>
            <a:r>
              <a:rPr lang="en-US" sz="1400" dirty="0" err="1"/>
              <a:t>kvinder</a:t>
            </a:r>
            <a:endParaRPr lang="en-US" sz="1400" dirty="0"/>
          </a:p>
          <a:p>
            <a:pPr marL="228600" indent="-228600">
              <a:buFont typeface="+mj-lt"/>
              <a:buAutoNum type="arabicPeriod"/>
            </a:pPr>
            <a:r>
              <a:rPr lang="en-US" sz="1400" dirty="0" err="1"/>
              <a:t>Foredrag</a:t>
            </a:r>
            <a:r>
              <a:rPr lang="en-US" sz="1400" dirty="0"/>
              <a:t> og </a:t>
            </a:r>
            <a:r>
              <a:rPr lang="en-US" sz="1400" dirty="0" err="1"/>
              <a:t>virksomhedsbesøg</a:t>
            </a:r>
            <a:endParaRPr lang="en-US" sz="1400" dirty="0"/>
          </a:p>
          <a:p>
            <a:pPr marL="228600" indent="-228600">
              <a:buFont typeface="+mj-lt"/>
              <a:buAutoNum type="arabicPeriod"/>
            </a:pPr>
            <a:r>
              <a:rPr lang="en-US" sz="1400" dirty="0" err="1"/>
              <a:t>Rummelighed</a:t>
            </a:r>
            <a:endParaRPr lang="en-US" sz="14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Tryghed</a:t>
            </a:r>
            <a:endParaRPr lang="en-US" sz="14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dirty="0"/>
              <a:t>Din </a:t>
            </a:r>
            <a:r>
              <a:rPr lang="en-US" sz="1400" dirty="0" err="1"/>
              <a:t>erfaring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klubben</a:t>
            </a:r>
            <a:r>
              <a:rPr lang="en-US" sz="1400" dirty="0"/>
              <a:t> giver </a:t>
            </a:r>
            <a:r>
              <a:rPr lang="en-US" sz="1400" dirty="0" err="1"/>
              <a:t>værdi</a:t>
            </a:r>
            <a:endParaRPr lang="da-DK" sz="14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714F797-5A64-E492-AC16-314550A94EF8}"/>
              </a:ext>
            </a:extLst>
          </p:cNvPr>
          <p:cNvSpPr txBox="1"/>
          <p:nvPr/>
        </p:nvSpPr>
        <p:spPr>
          <a:xfrm>
            <a:off x="4462272" y="1525939"/>
            <a:ext cx="2048256" cy="18158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400" dirty="0"/>
              <a:t>Nye </a:t>
            </a:r>
            <a:r>
              <a:rPr lang="en-US" sz="1400" dirty="0" err="1"/>
              <a:t>bekendtskaber</a:t>
            </a:r>
            <a:r>
              <a:rPr lang="en-US" sz="1400" dirty="0"/>
              <a:t> – </a:t>
            </a:r>
            <a:r>
              <a:rPr lang="en-US" sz="1400" dirty="0" err="1"/>
              <a:t>diversitet</a:t>
            </a:r>
            <a:endParaRPr lang="en-US" sz="1400" dirty="0"/>
          </a:p>
          <a:p>
            <a:pPr marL="228600" indent="-228600">
              <a:buFont typeface="+mj-lt"/>
              <a:buAutoNum type="arabicPeriod"/>
            </a:pPr>
            <a:r>
              <a:rPr lang="en-US" sz="1400" dirty="0" err="1"/>
              <a:t>Oplevelser</a:t>
            </a:r>
            <a:r>
              <a:rPr lang="en-US" sz="1400" dirty="0"/>
              <a:t>, </a:t>
            </a:r>
            <a:r>
              <a:rPr lang="en-US" sz="1400" dirty="0" err="1"/>
              <a:t>som</a:t>
            </a:r>
            <a:r>
              <a:rPr lang="en-US" sz="1400" dirty="0"/>
              <a:t> du </a:t>
            </a:r>
            <a:r>
              <a:rPr lang="en-US" sz="1400" dirty="0" err="1"/>
              <a:t>ikke</a:t>
            </a:r>
            <a:r>
              <a:rPr lang="en-US" sz="1400" dirty="0"/>
              <a:t> </a:t>
            </a:r>
            <a:r>
              <a:rPr lang="en-US" sz="1400" dirty="0" err="1"/>
              <a:t>selv</a:t>
            </a:r>
            <a:r>
              <a:rPr lang="en-US" sz="1400" dirty="0"/>
              <a:t> </a:t>
            </a:r>
            <a:r>
              <a:rPr lang="en-US" sz="1400" dirty="0" err="1"/>
              <a:t>ville</a:t>
            </a:r>
            <a:r>
              <a:rPr lang="en-US" sz="1400" dirty="0"/>
              <a:t> have </a:t>
            </a:r>
            <a:r>
              <a:rPr lang="en-US" sz="1400" dirty="0" err="1"/>
              <a:t>søgt</a:t>
            </a:r>
            <a:endParaRPr lang="en-US" sz="1400" dirty="0"/>
          </a:p>
          <a:p>
            <a:pPr marL="228600" indent="-228600">
              <a:buFont typeface="+mj-lt"/>
              <a:buAutoNum type="arabicPeriod"/>
            </a:pPr>
            <a:r>
              <a:rPr lang="en-US" sz="1400" dirty="0" err="1"/>
              <a:t>Bestyrelsesarbejde</a:t>
            </a:r>
            <a:r>
              <a:rPr lang="en-US" sz="1400" dirty="0"/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Personlig</a:t>
            </a:r>
            <a:r>
              <a:rPr lang="en-US" sz="1400" dirty="0"/>
              <a:t> </a:t>
            </a:r>
            <a:r>
              <a:rPr lang="en-US" sz="1400" dirty="0" err="1"/>
              <a:t>udvikling</a:t>
            </a:r>
            <a:endParaRPr lang="da-DK" sz="14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3A37DF2-839C-CF24-0753-A723A66D6C4E}"/>
              </a:ext>
            </a:extLst>
          </p:cNvPr>
          <p:cNvSpPr txBox="1"/>
          <p:nvPr/>
        </p:nvSpPr>
        <p:spPr>
          <a:xfrm>
            <a:off x="7705344" y="1511808"/>
            <a:ext cx="2218944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400" dirty="0" err="1"/>
              <a:t>Fællesskab</a:t>
            </a:r>
            <a:r>
              <a:rPr lang="en-US" sz="1400" dirty="0"/>
              <a:t> og </a:t>
            </a:r>
            <a:r>
              <a:rPr lang="en-US" sz="1400" dirty="0" err="1"/>
              <a:t>gode</a:t>
            </a:r>
            <a:r>
              <a:rPr lang="en-US" sz="1400" dirty="0"/>
              <a:t> </a:t>
            </a:r>
            <a:r>
              <a:rPr lang="en-US" sz="1400" dirty="0" err="1"/>
              <a:t>relationer</a:t>
            </a:r>
            <a:endParaRPr lang="en-US" sz="1400" dirty="0"/>
          </a:p>
          <a:p>
            <a:pPr marL="228600" indent="-228600">
              <a:buFont typeface="+mj-lt"/>
              <a:buAutoNum type="arabicPeriod"/>
            </a:pPr>
            <a:r>
              <a:rPr lang="en-US" sz="1400" dirty="0" err="1"/>
              <a:t>Unikke</a:t>
            </a:r>
            <a:r>
              <a:rPr lang="en-US" sz="1400" dirty="0"/>
              <a:t> </a:t>
            </a:r>
            <a:r>
              <a:rPr lang="en-US" sz="1400" dirty="0" err="1"/>
              <a:t>møder</a:t>
            </a:r>
            <a:endParaRPr lang="en-US" sz="1400" dirty="0"/>
          </a:p>
          <a:p>
            <a:pPr marL="228600" indent="-228600">
              <a:buFont typeface="+mj-lt"/>
              <a:buAutoNum type="arabicPeriod"/>
            </a:pPr>
            <a:r>
              <a:rPr lang="en-US" sz="1400" dirty="0" err="1"/>
              <a:t>Personlig</a:t>
            </a:r>
            <a:r>
              <a:rPr lang="en-US" sz="1400" dirty="0"/>
              <a:t> </a:t>
            </a:r>
            <a:r>
              <a:rPr lang="en-US" sz="1400" dirty="0" err="1"/>
              <a:t>udvikling</a:t>
            </a:r>
            <a:endParaRPr lang="da-DK" sz="14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76DBE46-20FD-62C4-1556-170AE4577462}"/>
              </a:ext>
            </a:extLst>
          </p:cNvPr>
          <p:cNvSpPr txBox="1"/>
          <p:nvPr/>
        </p:nvSpPr>
        <p:spPr>
          <a:xfrm>
            <a:off x="950976" y="4273361"/>
            <a:ext cx="2048256" cy="738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400" dirty="0" err="1"/>
              <a:t>Fællesskab</a:t>
            </a:r>
            <a:endParaRPr lang="en-US" sz="1400" dirty="0"/>
          </a:p>
          <a:p>
            <a:pPr marL="228600" indent="-228600">
              <a:buFont typeface="+mj-lt"/>
              <a:buAutoNum type="arabicPeriod"/>
            </a:pPr>
            <a:r>
              <a:rPr lang="en-US" sz="1400" dirty="0" err="1"/>
              <a:t>Oplevelser</a:t>
            </a:r>
            <a:endParaRPr lang="en-US" sz="1400" dirty="0"/>
          </a:p>
          <a:p>
            <a:pPr marL="228600" indent="-228600">
              <a:buFont typeface="+mj-lt"/>
              <a:buAutoNum type="arabicPeriod"/>
            </a:pPr>
            <a:r>
              <a:rPr lang="en-US" sz="1400" dirty="0" err="1"/>
              <a:t>Møder</a:t>
            </a:r>
            <a:r>
              <a:rPr lang="en-US" sz="1400" dirty="0"/>
              <a:t> med </a:t>
            </a:r>
            <a:r>
              <a:rPr lang="en-US" sz="1400" dirty="0" err="1"/>
              <a:t>indhold</a:t>
            </a:r>
            <a:endParaRPr lang="da-DK" sz="140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218E18E-6BB4-0F24-87A9-F4C0754E0347}"/>
              </a:ext>
            </a:extLst>
          </p:cNvPr>
          <p:cNvSpPr txBox="1"/>
          <p:nvPr/>
        </p:nvSpPr>
        <p:spPr>
          <a:xfrm>
            <a:off x="4462272" y="4138126"/>
            <a:ext cx="2048256" cy="11695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400" dirty="0" err="1"/>
              <a:t>Venskab</a:t>
            </a:r>
            <a:r>
              <a:rPr lang="en-US" sz="1400" dirty="0"/>
              <a:t> / </a:t>
            </a:r>
            <a:r>
              <a:rPr lang="en-US" sz="1400" dirty="0" err="1"/>
              <a:t>netværk</a:t>
            </a:r>
            <a:endParaRPr lang="en-US" sz="1400" dirty="0"/>
          </a:p>
          <a:p>
            <a:pPr marL="228600" indent="-228600">
              <a:buFont typeface="+mj-lt"/>
              <a:buAutoNum type="arabicPeriod"/>
            </a:pPr>
            <a:r>
              <a:rPr lang="en-US" sz="1400" dirty="0" err="1"/>
              <a:t>Oplysning</a:t>
            </a:r>
            <a:r>
              <a:rPr lang="en-US" sz="1400" dirty="0"/>
              <a:t> / </a:t>
            </a:r>
            <a:r>
              <a:rPr lang="en-US" sz="1400" dirty="0" err="1"/>
              <a:t>oplevelser</a:t>
            </a:r>
            <a:r>
              <a:rPr lang="en-US" sz="1400" dirty="0"/>
              <a:t> / </a:t>
            </a:r>
            <a:r>
              <a:rPr lang="en-US" sz="1400" dirty="0" err="1"/>
              <a:t>viden</a:t>
            </a:r>
            <a:endParaRPr lang="en-US" sz="1400" dirty="0"/>
          </a:p>
          <a:p>
            <a:pPr marL="228600" indent="-228600">
              <a:buFont typeface="+mj-lt"/>
              <a:buAutoNum type="arabicPeriod"/>
            </a:pPr>
            <a:r>
              <a:rPr lang="en-US" sz="1400" dirty="0" err="1"/>
              <a:t>Personlig</a:t>
            </a:r>
            <a:r>
              <a:rPr lang="en-US" sz="1400" dirty="0"/>
              <a:t> </a:t>
            </a:r>
            <a:r>
              <a:rPr lang="en-US" sz="1400" dirty="0" err="1"/>
              <a:t>udvikling</a:t>
            </a:r>
            <a:r>
              <a:rPr lang="en-US" sz="1400" dirty="0"/>
              <a:t> / </a:t>
            </a:r>
            <a:r>
              <a:rPr lang="en-US" sz="1400" dirty="0" err="1"/>
              <a:t>gøre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forskel</a:t>
            </a:r>
            <a:endParaRPr lang="da-DK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8C215C-9CF8-B7F4-0875-C835737B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14" y="3022758"/>
            <a:ext cx="4154147" cy="28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4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78328-F66B-F12E-74C2-098220031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8D35F3F-C44D-ED3C-294B-E6D11A6B3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0" y="5527964"/>
            <a:ext cx="12258501" cy="118872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202740C-D867-92F6-F248-94EA80A7CFB8}"/>
              </a:ext>
            </a:extLst>
          </p:cNvPr>
          <p:cNvSpPr txBox="1"/>
          <p:nvPr/>
        </p:nvSpPr>
        <p:spPr>
          <a:xfrm>
            <a:off x="1812174" y="5968538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1D5DA8"/>
                </a:solidFill>
                <a:latin typeface="MyriadPro-Regular"/>
              </a:rPr>
              <a:t>D44 Inner Wheel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8510112-87E8-973E-08DC-5EAAB8343E22}"/>
              </a:ext>
            </a:extLst>
          </p:cNvPr>
          <p:cNvSpPr txBox="1"/>
          <p:nvPr/>
        </p:nvSpPr>
        <p:spPr>
          <a:xfrm>
            <a:off x="508508" y="468730"/>
            <a:ext cx="976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Inner Wheel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betydning</a:t>
            </a:r>
            <a:r>
              <a:rPr lang="en-US" dirty="0"/>
              <a:t> for dig?</a:t>
            </a:r>
          </a:p>
          <a:p>
            <a:r>
              <a:rPr lang="en-US" dirty="0" err="1"/>
              <a:t>Resultatet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workshoppet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forårsdistriktsmødet</a:t>
            </a:r>
            <a:r>
              <a:rPr lang="en-US" dirty="0"/>
              <a:t> 2025 </a:t>
            </a:r>
            <a:r>
              <a:rPr lang="en-US" dirty="0" err="1"/>
              <a:t>opstillet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prioriteret</a:t>
            </a:r>
            <a:r>
              <a:rPr lang="en-US" dirty="0"/>
              <a:t> </a:t>
            </a:r>
            <a:r>
              <a:rPr lang="en-US" dirty="0" err="1"/>
              <a:t>orden</a:t>
            </a:r>
            <a:r>
              <a:rPr lang="en-US" dirty="0"/>
              <a:t>: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2449827-22B2-38D2-269C-FAA23AC2DB24}"/>
              </a:ext>
            </a:extLst>
          </p:cNvPr>
          <p:cNvSpPr txBox="1"/>
          <p:nvPr/>
        </p:nvSpPr>
        <p:spPr>
          <a:xfrm>
            <a:off x="1243584" y="1645920"/>
            <a:ext cx="2840736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Fællesskab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Ny </a:t>
            </a:r>
            <a:r>
              <a:rPr lang="en-US" sz="1200" dirty="0" err="1"/>
              <a:t>viden</a:t>
            </a:r>
            <a:r>
              <a:rPr lang="en-US" sz="1200" dirty="0"/>
              <a:t> / </a:t>
            </a:r>
            <a:r>
              <a:rPr lang="en-US" sz="1200" dirty="0" err="1"/>
              <a:t>udvikling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Velgørenhed</a:t>
            </a:r>
            <a:r>
              <a:rPr lang="en-US" sz="1200" dirty="0"/>
              <a:t> / </a:t>
            </a:r>
            <a:r>
              <a:rPr lang="en-US" sz="1200" dirty="0" err="1"/>
              <a:t>hjælpsomhed</a:t>
            </a:r>
            <a:endParaRPr lang="da-DK" sz="12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FAD1BDD-4B84-7093-7651-04F8B31F1B70}"/>
              </a:ext>
            </a:extLst>
          </p:cNvPr>
          <p:cNvSpPr txBox="1"/>
          <p:nvPr/>
        </p:nvSpPr>
        <p:spPr>
          <a:xfrm>
            <a:off x="4913376" y="1775654"/>
            <a:ext cx="2365248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Fællesskab</a:t>
            </a:r>
            <a:endParaRPr lang="en-US" sz="12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 err="1"/>
              <a:t>Venskab</a:t>
            </a:r>
            <a:endParaRPr lang="en-US" sz="12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 err="1"/>
              <a:t>Sammenhold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Udvikling</a:t>
            </a:r>
            <a:r>
              <a:rPr lang="en-US" sz="1200" dirty="0"/>
              <a:t> (prof. og pers.)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 err="1"/>
              <a:t>Oplevelser</a:t>
            </a:r>
            <a:endParaRPr lang="en-US" sz="12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 err="1"/>
              <a:t>Vidensdeling</a:t>
            </a:r>
            <a:endParaRPr lang="en-US" sz="12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 err="1"/>
              <a:t>Udflugter</a:t>
            </a:r>
            <a:endParaRPr lang="en-US" sz="12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 err="1"/>
              <a:t>Virksomhedsbesøg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Meningsfyldt</a:t>
            </a:r>
            <a:r>
              <a:rPr lang="en-US" sz="1200" dirty="0"/>
              <a:t> </a:t>
            </a:r>
            <a:r>
              <a:rPr lang="en-US" sz="1200" dirty="0" err="1"/>
              <a:t>formål</a:t>
            </a:r>
            <a:endParaRPr lang="da-DK" sz="12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7869816-7D86-785B-4C39-5C68E40CEF5D}"/>
              </a:ext>
            </a:extLst>
          </p:cNvPr>
          <p:cNvSpPr txBox="1"/>
          <p:nvPr/>
        </p:nvSpPr>
        <p:spPr>
          <a:xfrm>
            <a:off x="1243584" y="2844753"/>
            <a:ext cx="2840736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/>
              <a:t>Gode </a:t>
            </a:r>
            <a:r>
              <a:rPr lang="en-US" sz="1200" dirty="0" err="1"/>
              <a:t>relationer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Nye </a:t>
            </a:r>
            <a:r>
              <a:rPr lang="en-US" sz="1200" dirty="0" err="1"/>
              <a:t>oplevelser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Velgørenhed</a:t>
            </a:r>
            <a:r>
              <a:rPr lang="en-US" sz="1200" dirty="0"/>
              <a:t> / </a:t>
            </a:r>
            <a:r>
              <a:rPr lang="en-US" sz="1200" dirty="0" err="1"/>
              <a:t>hjælpsomhed</a:t>
            </a:r>
            <a:r>
              <a:rPr lang="en-US" sz="1200" dirty="0"/>
              <a:t> / </a:t>
            </a:r>
            <a:r>
              <a:rPr lang="en-US" sz="1200" dirty="0" err="1"/>
              <a:t>samfundsansvar</a:t>
            </a:r>
            <a:endParaRPr lang="da-DK" sz="12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14D87C3-3091-EFB3-5D14-506A3C2D065C}"/>
              </a:ext>
            </a:extLst>
          </p:cNvPr>
          <p:cNvSpPr txBox="1"/>
          <p:nvPr/>
        </p:nvSpPr>
        <p:spPr>
          <a:xfrm>
            <a:off x="1243584" y="4278691"/>
            <a:ext cx="2840736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Netværk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Viden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Selvudvikling</a:t>
            </a:r>
            <a:endParaRPr lang="da-DK" sz="120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B91456F-EEF8-DDAC-C316-BE1CEEED4161}"/>
              </a:ext>
            </a:extLst>
          </p:cNvPr>
          <p:cNvSpPr txBox="1"/>
          <p:nvPr/>
        </p:nvSpPr>
        <p:spPr>
          <a:xfrm>
            <a:off x="4971011" y="4256997"/>
            <a:ext cx="236524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Fællesskab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Viden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Personlig</a:t>
            </a:r>
            <a:r>
              <a:rPr lang="en-US" sz="1200" dirty="0"/>
              <a:t> </a:t>
            </a:r>
            <a:r>
              <a:rPr lang="en-US" sz="1200" dirty="0" err="1"/>
              <a:t>udvikling</a:t>
            </a:r>
            <a:endParaRPr lang="da-DK" sz="1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9839AE-D306-D052-E545-E8F67AEB1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12" y="1447867"/>
            <a:ext cx="4360090" cy="208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91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881A9-9D6F-3C0A-2A00-5BD2F34C4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5FBC63B-5007-D43F-F3CF-17C619A4B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-33250" y="5527964"/>
            <a:ext cx="12258501" cy="118872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4751E1B-D896-6846-4424-31B6EE9C6CBC}"/>
              </a:ext>
            </a:extLst>
          </p:cNvPr>
          <p:cNvSpPr txBox="1"/>
          <p:nvPr/>
        </p:nvSpPr>
        <p:spPr>
          <a:xfrm>
            <a:off x="1812174" y="5968538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1D5DA8"/>
                </a:solidFill>
                <a:latin typeface="MyriadPro-Regular"/>
              </a:rPr>
              <a:t>D44 Inner Wheel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21A9D0D-0B1D-DE85-61D6-AA0FE3F1D562}"/>
              </a:ext>
            </a:extLst>
          </p:cNvPr>
          <p:cNvSpPr txBox="1"/>
          <p:nvPr/>
        </p:nvSpPr>
        <p:spPr>
          <a:xfrm>
            <a:off x="865632" y="43891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Dialogtræning</a:t>
            </a:r>
            <a:r>
              <a:rPr lang="en-US" dirty="0"/>
              <a:t> – </a:t>
            </a:r>
            <a:r>
              <a:rPr lang="en-US" dirty="0" err="1"/>
              <a:t>hvis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kvinde</a:t>
            </a:r>
            <a:r>
              <a:rPr lang="en-US" dirty="0"/>
              <a:t> </a:t>
            </a:r>
            <a:r>
              <a:rPr lang="en-US" dirty="0" err="1"/>
              <a:t>henvender</a:t>
            </a:r>
            <a:r>
              <a:rPr lang="en-US" dirty="0"/>
              <a:t> sig og </a:t>
            </a:r>
            <a:r>
              <a:rPr lang="en-US" dirty="0" err="1"/>
              <a:t>spørger</a:t>
            </a:r>
            <a:r>
              <a:rPr lang="en-US" dirty="0"/>
              <a:t> om Inner Wheel</a:t>
            </a:r>
          </a:p>
          <a:p>
            <a:r>
              <a:rPr lang="en-US" dirty="0"/>
              <a:t>(2 og 2 </a:t>
            </a:r>
            <a:r>
              <a:rPr lang="en-US" dirty="0" err="1"/>
              <a:t>sammen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bordene</a:t>
            </a:r>
            <a:r>
              <a:rPr lang="en-US" dirty="0"/>
              <a:t>)</a:t>
            </a:r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9BC7A4B-AA1D-8AE5-F1C8-8B0C59EB8946}"/>
              </a:ext>
            </a:extLst>
          </p:cNvPr>
          <p:cNvSpPr txBox="1"/>
          <p:nvPr/>
        </p:nvSpPr>
        <p:spPr>
          <a:xfrm>
            <a:off x="1255776" y="2299793"/>
            <a:ext cx="6571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Hvorfor skal jeg være med i fællesskabet?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Hvad laver I på møderne – gerne reelt?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Hvad nu hvis jeg gerne vil være med?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7E0E5A6-A088-F717-1B69-347949B1D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6" y="1763498"/>
            <a:ext cx="4206240" cy="405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8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1DE4D66D5CAF45915B2D2811F20438" ma:contentTypeVersion="18" ma:contentTypeDescription="Opret et nyt dokument." ma:contentTypeScope="" ma:versionID="d82c588dc8d0c6c97e1f1e026e7e322b">
  <xsd:schema xmlns:xsd="http://www.w3.org/2001/XMLSchema" xmlns:xs="http://www.w3.org/2001/XMLSchema" xmlns:p="http://schemas.microsoft.com/office/2006/metadata/properties" xmlns:ns2="b43b1261-695d-4592-96f4-fd83f97b989c" xmlns:ns3="d9b4b224-3c52-49ad-8f11-3c6dcb33eaa4" targetNamespace="http://schemas.microsoft.com/office/2006/metadata/properties" ma:root="true" ma:fieldsID="d04c331fbeef1bdaceffa5b748a4ce79" ns2:_="" ns3:_="">
    <xsd:import namespace="b43b1261-695d-4592-96f4-fd83f97b989c"/>
    <xsd:import namespace="d9b4b224-3c52-49ad-8f11-3c6dcb33ea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b1261-695d-4592-96f4-fd83f97b98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10b51c17-637c-45d7-ad11-bd54cc74b6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4b224-3c52-49ad-8f11-3c6dcb33eaa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89ab598-c670-47db-8464-80fd87cfe01e}" ma:internalName="TaxCatchAll" ma:showField="CatchAllData" ma:web="d9b4b224-3c52-49ad-8f11-3c6dcb33ea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3b1261-695d-4592-96f4-fd83f97b989c">
      <Terms xmlns="http://schemas.microsoft.com/office/infopath/2007/PartnerControls"/>
    </lcf76f155ced4ddcb4097134ff3c332f>
    <TaxCatchAll xmlns="d9b4b224-3c52-49ad-8f11-3c6dcb33eaa4" xsi:nil="true"/>
  </documentManagement>
</p:properties>
</file>

<file path=customXml/itemProps1.xml><?xml version="1.0" encoding="utf-8"?>
<ds:datastoreItem xmlns:ds="http://schemas.openxmlformats.org/officeDocument/2006/customXml" ds:itemID="{9B9E25C2-1D9D-41C0-A346-368981812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b1261-695d-4592-96f4-fd83f97b989c"/>
    <ds:schemaRef ds:uri="d9b4b224-3c52-49ad-8f11-3c6dcb33e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ACEE7F-C502-4592-A0B8-9BDF396F10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8E3B43-D5FE-41B9-8C0F-20C483B9C6BD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b43b1261-695d-4592-96f4-fd83f97b989c"/>
    <ds:schemaRef ds:uri="http://schemas.openxmlformats.org/package/2006/metadata/core-properties"/>
    <ds:schemaRef ds:uri="d9b4b224-3c52-49ad-8f11-3c6dcb33eaa4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414</Words>
  <Application>Microsoft Office PowerPoint</Application>
  <PresentationFormat>Widescreen</PresentationFormat>
  <Paragraphs>76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Mukta Mahee ExtraBold</vt:lpstr>
      <vt:lpstr>MyriadPro-Bold</vt:lpstr>
      <vt:lpstr>MyriadPro-Regular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Majbritt Mortensen</dc:creator>
  <cp:lastModifiedBy>Inge Sørensen</cp:lastModifiedBy>
  <cp:revision>5</cp:revision>
  <dcterms:created xsi:type="dcterms:W3CDTF">2025-02-27T17:01:11Z</dcterms:created>
  <dcterms:modified xsi:type="dcterms:W3CDTF">2025-04-23T06:45:00Z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0x010100FC1DE4D66D5CAF45915B2D2811F20438</vt:lpwstr>
  </property>
  <property fmtid="{D5CDD505-2E9C-101B-9397-08002B2CF9AE}" pid="3" name="MediaServiceImageTags">
    <vt:lpwstr/>
  </property>
</Properties>
</file>