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8" r:id="rId4"/>
  </p:sldMasterIdLst>
  <p:notesMasterIdLst>
    <p:notesMasterId r:id="rId32"/>
  </p:notesMasterIdLst>
  <p:handoutMasterIdLst>
    <p:handoutMasterId r:id="rId33"/>
  </p:handoutMasterIdLst>
  <p:sldIdLst>
    <p:sldId id="258" r:id="rId5"/>
    <p:sldId id="265" r:id="rId6"/>
    <p:sldId id="336" r:id="rId7"/>
    <p:sldId id="337" r:id="rId8"/>
    <p:sldId id="318" r:id="rId9"/>
    <p:sldId id="320" r:id="rId10"/>
    <p:sldId id="287" r:id="rId11"/>
    <p:sldId id="321" r:id="rId12"/>
    <p:sldId id="334" r:id="rId13"/>
    <p:sldId id="322" r:id="rId14"/>
    <p:sldId id="329" r:id="rId15"/>
    <p:sldId id="272" r:id="rId16"/>
    <p:sldId id="335" r:id="rId17"/>
    <p:sldId id="332" r:id="rId18"/>
    <p:sldId id="311" r:id="rId19"/>
    <p:sldId id="306" r:id="rId20"/>
    <p:sldId id="308" r:id="rId21"/>
    <p:sldId id="312" r:id="rId22"/>
    <p:sldId id="313" r:id="rId23"/>
    <p:sldId id="314" r:id="rId24"/>
    <p:sldId id="333" r:id="rId25"/>
    <p:sldId id="315" r:id="rId26"/>
    <p:sldId id="327" r:id="rId27"/>
    <p:sldId id="328" r:id="rId28"/>
    <p:sldId id="330" r:id="rId29"/>
    <p:sldId id="331" r:id="rId30"/>
    <p:sldId id="326" r:id="rId31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7D711-F2A9-4A6C-9E8C-26377BFF23B4}" v="2" dt="2025-04-30T09:26:52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48" autoAdjust="0"/>
  </p:normalViewPr>
  <p:slideViewPr>
    <p:cSldViewPr snapToGrid="0">
      <p:cViewPr varScale="1">
        <p:scale>
          <a:sx n="78" d="100"/>
          <a:sy n="78" d="100"/>
        </p:scale>
        <p:origin x="835" y="58"/>
      </p:cViewPr>
      <p:guideLst/>
    </p:cSldViewPr>
  </p:slideViewPr>
  <p:outlineViewPr>
    <p:cViewPr>
      <p:scale>
        <a:sx n="33" d="100"/>
        <a:sy n="33" d="100"/>
      </p:scale>
      <p:origin x="0" y="-45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notesViewPr>
    <p:cSldViewPr snapToGrid="0">
      <p:cViewPr varScale="1">
        <p:scale>
          <a:sx n="64" d="100"/>
          <a:sy n="64" d="100"/>
        </p:scale>
        <p:origin x="1977" y="6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Moesby" userId="82ae3df6-38c4-4066-a39c-bf56e7d08ff8" providerId="ADAL" clId="{BE17D711-F2A9-4A6C-9E8C-26377BFF23B4}"/>
    <pc:docChg chg="custSel addSld modSld">
      <pc:chgData name="Kirsten Moesby" userId="82ae3df6-38c4-4066-a39c-bf56e7d08ff8" providerId="ADAL" clId="{BE17D711-F2A9-4A6C-9E8C-26377BFF23B4}" dt="2025-04-30T09:32:51.584" v="3" actId="27636"/>
      <pc:docMkLst>
        <pc:docMk/>
      </pc:docMkLst>
      <pc:sldChg chg="modSp mod">
        <pc:chgData name="Kirsten Moesby" userId="82ae3df6-38c4-4066-a39c-bf56e7d08ff8" providerId="ADAL" clId="{BE17D711-F2A9-4A6C-9E8C-26377BFF23B4}" dt="2025-04-30T09:32:51.584" v="3" actId="27636"/>
        <pc:sldMkLst>
          <pc:docMk/>
          <pc:sldMk cId="3013068127" sldId="258"/>
        </pc:sldMkLst>
        <pc:spChg chg="mod">
          <ac:chgData name="Kirsten Moesby" userId="82ae3df6-38c4-4066-a39c-bf56e7d08ff8" providerId="ADAL" clId="{BE17D711-F2A9-4A6C-9E8C-26377BFF23B4}" dt="2025-04-30T09:32:51.584" v="3" actId="27636"/>
          <ac:spMkLst>
            <pc:docMk/>
            <pc:sldMk cId="3013068127" sldId="258"/>
            <ac:spMk id="2" creationId="{379FA173-4917-43E5-B91C-3914C1A8D225}"/>
          </ac:spMkLst>
        </pc:spChg>
      </pc:sldChg>
      <pc:sldChg chg="add">
        <pc:chgData name="Kirsten Moesby" userId="82ae3df6-38c4-4066-a39c-bf56e7d08ff8" providerId="ADAL" clId="{BE17D711-F2A9-4A6C-9E8C-26377BFF23B4}" dt="2025-04-30T09:25:43.699" v="0"/>
        <pc:sldMkLst>
          <pc:docMk/>
          <pc:sldMk cId="3054842077" sldId="336"/>
        </pc:sldMkLst>
      </pc:sldChg>
      <pc:sldChg chg="add">
        <pc:chgData name="Kirsten Moesby" userId="82ae3df6-38c4-4066-a39c-bf56e7d08ff8" providerId="ADAL" clId="{BE17D711-F2A9-4A6C-9E8C-26377BFF23B4}" dt="2025-04-30T09:26:52.930" v="1"/>
        <pc:sldMkLst>
          <pc:docMk/>
          <pc:sldMk cId="753704062" sldId="33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88C3C-3B55-4318-A6C1-194AED7F48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B39C2-244C-41C7-A34F-21A675A78F89}">
      <dgm:prSet custT="1"/>
      <dgm:spPr/>
      <dgm:t>
        <a:bodyPr/>
        <a:lstStyle/>
        <a:p>
          <a:r>
            <a:rPr lang="da-DK" sz="1800" dirty="0"/>
            <a:t>Brug året til at sætte dig ind i, hvad præsidentposten indebærer</a:t>
          </a:r>
          <a:endParaRPr lang="en-US" sz="1800" dirty="0"/>
        </a:p>
      </dgm:t>
    </dgm:pt>
    <dgm:pt modelId="{B3F34421-32FC-4185-A790-1D13D3258896}" type="parTrans" cxnId="{1F5CA8DB-C031-42AA-A472-0FB4E8A1E79E}">
      <dgm:prSet/>
      <dgm:spPr/>
      <dgm:t>
        <a:bodyPr/>
        <a:lstStyle/>
        <a:p>
          <a:endParaRPr lang="en-US"/>
        </a:p>
      </dgm:t>
    </dgm:pt>
    <dgm:pt modelId="{D5A4E891-801A-462E-A795-DEEEFD693217}" type="sibTrans" cxnId="{1F5CA8DB-C031-42AA-A472-0FB4E8A1E79E}">
      <dgm:prSet/>
      <dgm:spPr/>
      <dgm:t>
        <a:bodyPr/>
        <a:lstStyle/>
        <a:p>
          <a:endParaRPr lang="en-US"/>
        </a:p>
      </dgm:t>
    </dgm:pt>
    <dgm:pt modelId="{C121B4A4-2498-4F7A-A092-760EE8F35679}">
      <dgm:prSet custT="1"/>
      <dgm:spPr/>
      <dgm:t>
        <a:bodyPr/>
        <a:lstStyle/>
        <a:p>
          <a:r>
            <a:rPr lang="da-DK" sz="1800" noProof="0" dirty="0"/>
            <a:t>Hold dig orienteret fra hjemmesider distrikt, nationalt og internationalt</a:t>
          </a:r>
          <a:endParaRPr lang="en-US" sz="1800" dirty="0"/>
        </a:p>
      </dgm:t>
    </dgm:pt>
    <dgm:pt modelId="{17249AFF-2228-45D1-9B69-437595C15CDF}" type="parTrans" cxnId="{515F350A-ECE7-4A33-B753-AB99B2F7C4A5}">
      <dgm:prSet/>
      <dgm:spPr/>
      <dgm:t>
        <a:bodyPr/>
        <a:lstStyle/>
        <a:p>
          <a:endParaRPr lang="en-US"/>
        </a:p>
      </dgm:t>
    </dgm:pt>
    <dgm:pt modelId="{1660344A-64CA-4BCD-9330-993B550DD062}" type="sibTrans" cxnId="{515F350A-ECE7-4A33-B753-AB99B2F7C4A5}">
      <dgm:prSet/>
      <dgm:spPr/>
      <dgm:t>
        <a:bodyPr/>
        <a:lstStyle/>
        <a:p>
          <a:endParaRPr lang="en-US"/>
        </a:p>
      </dgm:t>
    </dgm:pt>
    <dgm:pt modelId="{45BD84DA-6C30-4FAB-8467-65325DEE50E8}">
      <dgm:prSet custT="1"/>
      <dgm:spPr/>
      <dgm:t>
        <a:bodyPr/>
        <a:lstStyle/>
        <a:p>
          <a:r>
            <a:rPr lang="da-DK" sz="1800" dirty="0"/>
            <a:t>Deltag i distriktets introduktionsmøde</a:t>
          </a:r>
          <a:endParaRPr lang="en-US" sz="1800" dirty="0"/>
        </a:p>
      </dgm:t>
    </dgm:pt>
    <dgm:pt modelId="{BCE90D37-53F5-4605-A065-376B202F2F08}" type="parTrans" cxnId="{A5CB9DA6-A607-41EB-A9EB-49DAD139F3DB}">
      <dgm:prSet/>
      <dgm:spPr/>
      <dgm:t>
        <a:bodyPr/>
        <a:lstStyle/>
        <a:p>
          <a:endParaRPr lang="en-US"/>
        </a:p>
      </dgm:t>
    </dgm:pt>
    <dgm:pt modelId="{65C7FAA1-88A5-44B1-8F63-E581A0E8EBC0}" type="sibTrans" cxnId="{A5CB9DA6-A607-41EB-A9EB-49DAD139F3DB}">
      <dgm:prSet/>
      <dgm:spPr/>
      <dgm:t>
        <a:bodyPr/>
        <a:lstStyle/>
        <a:p>
          <a:endParaRPr lang="en-US"/>
        </a:p>
      </dgm:t>
    </dgm:pt>
    <dgm:pt modelId="{2D1DA2A0-D833-4AD1-B7F6-96F204E7D6CF}">
      <dgm:prSet custT="1"/>
      <dgm:spPr/>
      <dgm:t>
        <a:bodyPr/>
        <a:lstStyle/>
        <a:p>
          <a:r>
            <a:rPr lang="da-DK" sz="1800" noProof="0" dirty="0"/>
            <a:t>Kan træde i præsidentens sted</a:t>
          </a:r>
        </a:p>
      </dgm:t>
    </dgm:pt>
    <dgm:pt modelId="{C19BBBF6-8ED2-45B7-B56E-982CCCFC6661}" type="parTrans" cxnId="{98CD616D-5CAC-4D39-838A-EE418C9112A0}">
      <dgm:prSet/>
      <dgm:spPr/>
      <dgm:t>
        <a:bodyPr/>
        <a:lstStyle/>
        <a:p>
          <a:endParaRPr lang="en-US"/>
        </a:p>
      </dgm:t>
    </dgm:pt>
    <dgm:pt modelId="{D8A681D5-9BE4-4B5B-A6DB-44B705A6F5EC}" type="sibTrans" cxnId="{98CD616D-5CAC-4D39-838A-EE418C9112A0}">
      <dgm:prSet/>
      <dgm:spPr/>
      <dgm:t>
        <a:bodyPr/>
        <a:lstStyle/>
        <a:p>
          <a:endParaRPr lang="en-US"/>
        </a:p>
      </dgm:t>
    </dgm:pt>
    <dgm:pt modelId="{399D316F-B899-49BD-855C-2308EB88527C}" type="pres">
      <dgm:prSet presAssocID="{2D688C3C-3B55-4318-A6C1-194AED7F4835}" presName="diagram" presStyleCnt="0">
        <dgm:presLayoutVars>
          <dgm:dir/>
          <dgm:resizeHandles val="exact"/>
        </dgm:presLayoutVars>
      </dgm:prSet>
      <dgm:spPr/>
    </dgm:pt>
    <dgm:pt modelId="{D37E9CEA-DD10-4122-9474-35DCD3D00F63}" type="pres">
      <dgm:prSet presAssocID="{7B6B39C2-244C-41C7-A34F-21A675A78F89}" presName="node" presStyleLbl="node1" presStyleIdx="0" presStyleCnt="4" custLinFactNeighborX="1195" custLinFactNeighborY="-35344">
        <dgm:presLayoutVars>
          <dgm:bulletEnabled val="1"/>
        </dgm:presLayoutVars>
      </dgm:prSet>
      <dgm:spPr/>
    </dgm:pt>
    <dgm:pt modelId="{60F5936B-E93F-4A8E-BD6A-EC22C8EC5882}" type="pres">
      <dgm:prSet presAssocID="{D5A4E891-801A-462E-A795-DEEEFD693217}" presName="sibTrans" presStyleCnt="0"/>
      <dgm:spPr/>
    </dgm:pt>
    <dgm:pt modelId="{25DDB154-98C9-42FE-9DFE-84E543BEB41C}" type="pres">
      <dgm:prSet presAssocID="{C121B4A4-2498-4F7A-A092-760EE8F35679}" presName="node" presStyleLbl="node1" presStyleIdx="1" presStyleCnt="4" custLinFactNeighborX="1195" custLinFactNeighborY="-35344">
        <dgm:presLayoutVars>
          <dgm:bulletEnabled val="1"/>
        </dgm:presLayoutVars>
      </dgm:prSet>
      <dgm:spPr/>
    </dgm:pt>
    <dgm:pt modelId="{CEC4F2F0-85E5-4FF4-8FBE-34490FFDD32A}" type="pres">
      <dgm:prSet presAssocID="{1660344A-64CA-4BCD-9330-993B550DD062}" presName="sibTrans" presStyleCnt="0"/>
      <dgm:spPr/>
    </dgm:pt>
    <dgm:pt modelId="{F1861C33-77CD-4964-B78A-77A266638C5E}" type="pres">
      <dgm:prSet presAssocID="{45BD84DA-6C30-4FAB-8467-65325DEE50E8}" presName="node" presStyleLbl="node1" presStyleIdx="2" presStyleCnt="4">
        <dgm:presLayoutVars>
          <dgm:bulletEnabled val="1"/>
        </dgm:presLayoutVars>
      </dgm:prSet>
      <dgm:spPr/>
    </dgm:pt>
    <dgm:pt modelId="{CE4DC9FF-2C6A-4D59-9442-B4E109101CC8}" type="pres">
      <dgm:prSet presAssocID="{65C7FAA1-88A5-44B1-8F63-E581A0E8EBC0}" presName="sibTrans" presStyleCnt="0"/>
      <dgm:spPr/>
    </dgm:pt>
    <dgm:pt modelId="{2518FFA8-F013-4D7B-99B6-9ECDBE8815DA}" type="pres">
      <dgm:prSet presAssocID="{2D1DA2A0-D833-4AD1-B7F6-96F204E7D6CF}" presName="node" presStyleLbl="node1" presStyleIdx="3" presStyleCnt="4">
        <dgm:presLayoutVars>
          <dgm:bulletEnabled val="1"/>
        </dgm:presLayoutVars>
      </dgm:prSet>
      <dgm:spPr/>
    </dgm:pt>
  </dgm:ptLst>
  <dgm:cxnLst>
    <dgm:cxn modelId="{515F350A-ECE7-4A33-B753-AB99B2F7C4A5}" srcId="{2D688C3C-3B55-4318-A6C1-194AED7F4835}" destId="{C121B4A4-2498-4F7A-A092-760EE8F35679}" srcOrd="1" destOrd="0" parTransId="{17249AFF-2228-45D1-9B69-437595C15CDF}" sibTransId="{1660344A-64CA-4BCD-9330-993B550DD062}"/>
    <dgm:cxn modelId="{F9C67E29-A892-4C6D-8DBB-7D2ADDACCD22}" type="presOf" srcId="{7B6B39C2-244C-41C7-A34F-21A675A78F89}" destId="{D37E9CEA-DD10-4122-9474-35DCD3D00F63}" srcOrd="0" destOrd="0" presId="urn:microsoft.com/office/officeart/2005/8/layout/default"/>
    <dgm:cxn modelId="{07F02E2E-172E-4BF2-818A-957E6CDB2AA6}" type="presOf" srcId="{C121B4A4-2498-4F7A-A092-760EE8F35679}" destId="{25DDB154-98C9-42FE-9DFE-84E543BEB41C}" srcOrd="0" destOrd="0" presId="urn:microsoft.com/office/officeart/2005/8/layout/default"/>
    <dgm:cxn modelId="{98CD616D-5CAC-4D39-838A-EE418C9112A0}" srcId="{2D688C3C-3B55-4318-A6C1-194AED7F4835}" destId="{2D1DA2A0-D833-4AD1-B7F6-96F204E7D6CF}" srcOrd="3" destOrd="0" parTransId="{C19BBBF6-8ED2-45B7-B56E-982CCCFC6661}" sibTransId="{D8A681D5-9BE4-4B5B-A6DB-44B705A6F5EC}"/>
    <dgm:cxn modelId="{C4879274-485B-42D9-8570-044360B1CF7C}" type="presOf" srcId="{2D688C3C-3B55-4318-A6C1-194AED7F4835}" destId="{399D316F-B899-49BD-855C-2308EB88527C}" srcOrd="0" destOrd="0" presId="urn:microsoft.com/office/officeart/2005/8/layout/default"/>
    <dgm:cxn modelId="{A5CB9DA6-A607-41EB-A9EB-49DAD139F3DB}" srcId="{2D688C3C-3B55-4318-A6C1-194AED7F4835}" destId="{45BD84DA-6C30-4FAB-8467-65325DEE50E8}" srcOrd="2" destOrd="0" parTransId="{BCE90D37-53F5-4605-A065-376B202F2F08}" sibTransId="{65C7FAA1-88A5-44B1-8F63-E581A0E8EBC0}"/>
    <dgm:cxn modelId="{AE9265B8-5BCD-4887-A08E-F3FA6674C49D}" type="presOf" srcId="{45BD84DA-6C30-4FAB-8467-65325DEE50E8}" destId="{F1861C33-77CD-4964-B78A-77A266638C5E}" srcOrd="0" destOrd="0" presId="urn:microsoft.com/office/officeart/2005/8/layout/default"/>
    <dgm:cxn modelId="{1F5CA8DB-C031-42AA-A472-0FB4E8A1E79E}" srcId="{2D688C3C-3B55-4318-A6C1-194AED7F4835}" destId="{7B6B39C2-244C-41C7-A34F-21A675A78F89}" srcOrd="0" destOrd="0" parTransId="{B3F34421-32FC-4185-A790-1D13D3258896}" sibTransId="{D5A4E891-801A-462E-A795-DEEEFD693217}"/>
    <dgm:cxn modelId="{419323F6-8B56-4575-91A3-D92731210EDD}" type="presOf" srcId="{2D1DA2A0-D833-4AD1-B7F6-96F204E7D6CF}" destId="{2518FFA8-F013-4D7B-99B6-9ECDBE8815DA}" srcOrd="0" destOrd="0" presId="urn:microsoft.com/office/officeart/2005/8/layout/default"/>
    <dgm:cxn modelId="{506C845D-3DB8-4715-A73A-122AAEDD0056}" type="presParOf" srcId="{399D316F-B899-49BD-855C-2308EB88527C}" destId="{D37E9CEA-DD10-4122-9474-35DCD3D00F63}" srcOrd="0" destOrd="0" presId="urn:microsoft.com/office/officeart/2005/8/layout/default"/>
    <dgm:cxn modelId="{96BBB8D5-EFBF-4FE7-882D-033747C9D202}" type="presParOf" srcId="{399D316F-B899-49BD-855C-2308EB88527C}" destId="{60F5936B-E93F-4A8E-BD6A-EC22C8EC5882}" srcOrd="1" destOrd="0" presId="urn:microsoft.com/office/officeart/2005/8/layout/default"/>
    <dgm:cxn modelId="{BDC13472-E633-4551-A31C-A722F3F40297}" type="presParOf" srcId="{399D316F-B899-49BD-855C-2308EB88527C}" destId="{25DDB154-98C9-42FE-9DFE-84E543BEB41C}" srcOrd="2" destOrd="0" presId="urn:microsoft.com/office/officeart/2005/8/layout/default"/>
    <dgm:cxn modelId="{08C6CD05-CFAE-4915-A1E1-0C6D7EECAADB}" type="presParOf" srcId="{399D316F-B899-49BD-855C-2308EB88527C}" destId="{CEC4F2F0-85E5-4FF4-8FBE-34490FFDD32A}" srcOrd="3" destOrd="0" presId="urn:microsoft.com/office/officeart/2005/8/layout/default"/>
    <dgm:cxn modelId="{6D2719FD-D2F3-485B-BE85-3CF60A0B6EC0}" type="presParOf" srcId="{399D316F-B899-49BD-855C-2308EB88527C}" destId="{F1861C33-77CD-4964-B78A-77A266638C5E}" srcOrd="4" destOrd="0" presId="urn:microsoft.com/office/officeart/2005/8/layout/default"/>
    <dgm:cxn modelId="{162EC53A-0BDF-4DF7-AC90-7B94AA5F95C5}" type="presParOf" srcId="{399D316F-B899-49BD-855C-2308EB88527C}" destId="{CE4DC9FF-2C6A-4D59-9442-B4E109101CC8}" srcOrd="5" destOrd="0" presId="urn:microsoft.com/office/officeart/2005/8/layout/default"/>
    <dgm:cxn modelId="{99E80D33-034E-4EF7-AFC5-253F8617D4E6}" type="presParOf" srcId="{399D316F-B899-49BD-855C-2308EB88527C}" destId="{2518FFA8-F013-4D7B-99B6-9ECDBE8815D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688C3C-3B55-4318-A6C1-194AED7F48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B39C2-244C-41C7-A34F-21A675A78F89}">
      <dgm:prSet/>
      <dgm:spPr/>
      <dgm:t>
        <a:bodyPr/>
        <a:lstStyle/>
        <a:p>
          <a:r>
            <a:rPr lang="da-DK" dirty="0"/>
            <a:t>Tag initiativ til sammen med klubben at finde nye medlemmer</a:t>
          </a:r>
          <a:endParaRPr lang="en-US" dirty="0"/>
        </a:p>
      </dgm:t>
    </dgm:pt>
    <dgm:pt modelId="{B3F34421-32FC-4185-A790-1D13D3258896}" type="parTrans" cxnId="{1F5CA8DB-C031-42AA-A472-0FB4E8A1E79E}">
      <dgm:prSet/>
      <dgm:spPr/>
      <dgm:t>
        <a:bodyPr/>
        <a:lstStyle/>
        <a:p>
          <a:endParaRPr lang="en-US"/>
        </a:p>
      </dgm:t>
    </dgm:pt>
    <dgm:pt modelId="{D5A4E891-801A-462E-A795-DEEEFD693217}" type="sibTrans" cxnId="{1F5CA8DB-C031-42AA-A472-0FB4E8A1E79E}">
      <dgm:prSet/>
      <dgm:spPr/>
      <dgm:t>
        <a:bodyPr/>
        <a:lstStyle/>
        <a:p>
          <a:endParaRPr lang="en-US"/>
        </a:p>
      </dgm:t>
    </dgm:pt>
    <dgm:pt modelId="{C121B4A4-2498-4F7A-A092-760EE8F35679}">
      <dgm:prSet/>
      <dgm:spPr/>
      <dgm:t>
        <a:bodyPr/>
        <a:lstStyle/>
        <a:p>
          <a:r>
            <a:rPr lang="da-DK" noProof="0" dirty="0"/>
            <a:t>Overlever informationer fra den gamle bestyrelse til den nye, når du fratræder rollen som præsident</a:t>
          </a:r>
          <a:endParaRPr lang="en-US" dirty="0"/>
        </a:p>
      </dgm:t>
    </dgm:pt>
    <dgm:pt modelId="{17249AFF-2228-45D1-9B69-437595C15CDF}" type="parTrans" cxnId="{515F350A-ECE7-4A33-B753-AB99B2F7C4A5}">
      <dgm:prSet/>
      <dgm:spPr/>
      <dgm:t>
        <a:bodyPr/>
        <a:lstStyle/>
        <a:p>
          <a:endParaRPr lang="en-US"/>
        </a:p>
      </dgm:t>
    </dgm:pt>
    <dgm:pt modelId="{1660344A-64CA-4BCD-9330-993B550DD062}" type="sibTrans" cxnId="{515F350A-ECE7-4A33-B753-AB99B2F7C4A5}">
      <dgm:prSet/>
      <dgm:spPr/>
      <dgm:t>
        <a:bodyPr/>
        <a:lstStyle/>
        <a:p>
          <a:endParaRPr lang="en-US"/>
        </a:p>
      </dgm:t>
    </dgm:pt>
    <dgm:pt modelId="{45BD84DA-6C30-4FAB-8467-65325DEE50E8}">
      <dgm:prSet/>
      <dgm:spPr/>
      <dgm:t>
        <a:bodyPr/>
        <a:lstStyle/>
        <a:p>
          <a:r>
            <a:rPr lang="da-DK" dirty="0"/>
            <a:t>Vejled og støt præsidenten</a:t>
          </a:r>
          <a:endParaRPr lang="en-US" dirty="0"/>
        </a:p>
      </dgm:t>
    </dgm:pt>
    <dgm:pt modelId="{BCE90D37-53F5-4605-A065-376B202F2F08}" type="parTrans" cxnId="{A5CB9DA6-A607-41EB-A9EB-49DAD139F3DB}">
      <dgm:prSet/>
      <dgm:spPr/>
      <dgm:t>
        <a:bodyPr/>
        <a:lstStyle/>
        <a:p>
          <a:endParaRPr lang="en-US"/>
        </a:p>
      </dgm:t>
    </dgm:pt>
    <dgm:pt modelId="{65C7FAA1-88A5-44B1-8F63-E581A0E8EBC0}" type="sibTrans" cxnId="{A5CB9DA6-A607-41EB-A9EB-49DAD139F3DB}">
      <dgm:prSet/>
      <dgm:spPr/>
      <dgm:t>
        <a:bodyPr/>
        <a:lstStyle/>
        <a:p>
          <a:endParaRPr lang="en-US"/>
        </a:p>
      </dgm:t>
    </dgm:pt>
    <dgm:pt modelId="{2D1DA2A0-D833-4AD1-B7F6-96F204E7D6CF}">
      <dgm:prSet/>
      <dgm:spPr/>
      <dgm:t>
        <a:bodyPr/>
        <a:lstStyle/>
        <a:p>
          <a:r>
            <a:rPr lang="da-DK" noProof="0" dirty="0"/>
            <a:t>Kan træde i præsidentens sted</a:t>
          </a:r>
        </a:p>
      </dgm:t>
    </dgm:pt>
    <dgm:pt modelId="{C19BBBF6-8ED2-45B7-B56E-982CCCFC6661}" type="parTrans" cxnId="{98CD616D-5CAC-4D39-838A-EE418C9112A0}">
      <dgm:prSet/>
      <dgm:spPr/>
      <dgm:t>
        <a:bodyPr/>
        <a:lstStyle/>
        <a:p>
          <a:endParaRPr lang="en-US"/>
        </a:p>
      </dgm:t>
    </dgm:pt>
    <dgm:pt modelId="{D8A681D5-9BE4-4B5B-A6DB-44B705A6F5EC}" type="sibTrans" cxnId="{98CD616D-5CAC-4D39-838A-EE418C9112A0}">
      <dgm:prSet/>
      <dgm:spPr/>
      <dgm:t>
        <a:bodyPr/>
        <a:lstStyle/>
        <a:p>
          <a:endParaRPr lang="en-US"/>
        </a:p>
      </dgm:t>
    </dgm:pt>
    <dgm:pt modelId="{399D316F-B899-49BD-855C-2308EB88527C}" type="pres">
      <dgm:prSet presAssocID="{2D688C3C-3B55-4318-A6C1-194AED7F4835}" presName="diagram" presStyleCnt="0">
        <dgm:presLayoutVars>
          <dgm:dir/>
          <dgm:resizeHandles val="exact"/>
        </dgm:presLayoutVars>
      </dgm:prSet>
      <dgm:spPr/>
    </dgm:pt>
    <dgm:pt modelId="{D37E9CEA-DD10-4122-9474-35DCD3D00F63}" type="pres">
      <dgm:prSet presAssocID="{7B6B39C2-244C-41C7-A34F-21A675A78F89}" presName="node" presStyleLbl="node1" presStyleIdx="0" presStyleCnt="4" custLinFactNeighborX="1195" custLinFactNeighborY="-35344">
        <dgm:presLayoutVars>
          <dgm:bulletEnabled val="1"/>
        </dgm:presLayoutVars>
      </dgm:prSet>
      <dgm:spPr/>
    </dgm:pt>
    <dgm:pt modelId="{60F5936B-E93F-4A8E-BD6A-EC22C8EC5882}" type="pres">
      <dgm:prSet presAssocID="{D5A4E891-801A-462E-A795-DEEEFD693217}" presName="sibTrans" presStyleCnt="0"/>
      <dgm:spPr/>
    </dgm:pt>
    <dgm:pt modelId="{25DDB154-98C9-42FE-9DFE-84E543BEB41C}" type="pres">
      <dgm:prSet presAssocID="{C121B4A4-2498-4F7A-A092-760EE8F35679}" presName="node" presStyleLbl="node1" presStyleIdx="1" presStyleCnt="4" custLinFactNeighborX="1195" custLinFactNeighborY="-35344">
        <dgm:presLayoutVars>
          <dgm:bulletEnabled val="1"/>
        </dgm:presLayoutVars>
      </dgm:prSet>
      <dgm:spPr/>
    </dgm:pt>
    <dgm:pt modelId="{CEC4F2F0-85E5-4FF4-8FBE-34490FFDD32A}" type="pres">
      <dgm:prSet presAssocID="{1660344A-64CA-4BCD-9330-993B550DD062}" presName="sibTrans" presStyleCnt="0"/>
      <dgm:spPr/>
    </dgm:pt>
    <dgm:pt modelId="{F1861C33-77CD-4964-B78A-77A266638C5E}" type="pres">
      <dgm:prSet presAssocID="{45BD84DA-6C30-4FAB-8467-65325DEE50E8}" presName="node" presStyleLbl="node1" presStyleIdx="2" presStyleCnt="4">
        <dgm:presLayoutVars>
          <dgm:bulletEnabled val="1"/>
        </dgm:presLayoutVars>
      </dgm:prSet>
      <dgm:spPr/>
    </dgm:pt>
    <dgm:pt modelId="{CE4DC9FF-2C6A-4D59-9442-B4E109101CC8}" type="pres">
      <dgm:prSet presAssocID="{65C7FAA1-88A5-44B1-8F63-E581A0E8EBC0}" presName="sibTrans" presStyleCnt="0"/>
      <dgm:spPr/>
    </dgm:pt>
    <dgm:pt modelId="{2518FFA8-F013-4D7B-99B6-9ECDBE8815DA}" type="pres">
      <dgm:prSet presAssocID="{2D1DA2A0-D833-4AD1-B7F6-96F204E7D6CF}" presName="node" presStyleLbl="node1" presStyleIdx="3" presStyleCnt="4">
        <dgm:presLayoutVars>
          <dgm:bulletEnabled val="1"/>
        </dgm:presLayoutVars>
      </dgm:prSet>
      <dgm:spPr/>
    </dgm:pt>
  </dgm:ptLst>
  <dgm:cxnLst>
    <dgm:cxn modelId="{515F350A-ECE7-4A33-B753-AB99B2F7C4A5}" srcId="{2D688C3C-3B55-4318-A6C1-194AED7F4835}" destId="{C121B4A4-2498-4F7A-A092-760EE8F35679}" srcOrd="1" destOrd="0" parTransId="{17249AFF-2228-45D1-9B69-437595C15CDF}" sibTransId="{1660344A-64CA-4BCD-9330-993B550DD062}"/>
    <dgm:cxn modelId="{F9C67E29-A892-4C6D-8DBB-7D2ADDACCD22}" type="presOf" srcId="{7B6B39C2-244C-41C7-A34F-21A675A78F89}" destId="{D37E9CEA-DD10-4122-9474-35DCD3D00F63}" srcOrd="0" destOrd="0" presId="urn:microsoft.com/office/officeart/2005/8/layout/default"/>
    <dgm:cxn modelId="{07F02E2E-172E-4BF2-818A-957E6CDB2AA6}" type="presOf" srcId="{C121B4A4-2498-4F7A-A092-760EE8F35679}" destId="{25DDB154-98C9-42FE-9DFE-84E543BEB41C}" srcOrd="0" destOrd="0" presId="urn:microsoft.com/office/officeart/2005/8/layout/default"/>
    <dgm:cxn modelId="{98CD616D-5CAC-4D39-838A-EE418C9112A0}" srcId="{2D688C3C-3B55-4318-A6C1-194AED7F4835}" destId="{2D1DA2A0-D833-4AD1-B7F6-96F204E7D6CF}" srcOrd="3" destOrd="0" parTransId="{C19BBBF6-8ED2-45B7-B56E-982CCCFC6661}" sibTransId="{D8A681D5-9BE4-4B5B-A6DB-44B705A6F5EC}"/>
    <dgm:cxn modelId="{C4879274-485B-42D9-8570-044360B1CF7C}" type="presOf" srcId="{2D688C3C-3B55-4318-A6C1-194AED7F4835}" destId="{399D316F-B899-49BD-855C-2308EB88527C}" srcOrd="0" destOrd="0" presId="urn:microsoft.com/office/officeart/2005/8/layout/default"/>
    <dgm:cxn modelId="{A5CB9DA6-A607-41EB-A9EB-49DAD139F3DB}" srcId="{2D688C3C-3B55-4318-A6C1-194AED7F4835}" destId="{45BD84DA-6C30-4FAB-8467-65325DEE50E8}" srcOrd="2" destOrd="0" parTransId="{BCE90D37-53F5-4605-A065-376B202F2F08}" sibTransId="{65C7FAA1-88A5-44B1-8F63-E581A0E8EBC0}"/>
    <dgm:cxn modelId="{AE9265B8-5BCD-4887-A08E-F3FA6674C49D}" type="presOf" srcId="{45BD84DA-6C30-4FAB-8467-65325DEE50E8}" destId="{F1861C33-77CD-4964-B78A-77A266638C5E}" srcOrd="0" destOrd="0" presId="urn:microsoft.com/office/officeart/2005/8/layout/default"/>
    <dgm:cxn modelId="{1F5CA8DB-C031-42AA-A472-0FB4E8A1E79E}" srcId="{2D688C3C-3B55-4318-A6C1-194AED7F4835}" destId="{7B6B39C2-244C-41C7-A34F-21A675A78F89}" srcOrd="0" destOrd="0" parTransId="{B3F34421-32FC-4185-A790-1D13D3258896}" sibTransId="{D5A4E891-801A-462E-A795-DEEEFD693217}"/>
    <dgm:cxn modelId="{419323F6-8B56-4575-91A3-D92731210EDD}" type="presOf" srcId="{2D1DA2A0-D833-4AD1-B7F6-96F204E7D6CF}" destId="{2518FFA8-F013-4D7B-99B6-9ECDBE8815DA}" srcOrd="0" destOrd="0" presId="urn:microsoft.com/office/officeart/2005/8/layout/default"/>
    <dgm:cxn modelId="{506C845D-3DB8-4715-A73A-122AAEDD0056}" type="presParOf" srcId="{399D316F-B899-49BD-855C-2308EB88527C}" destId="{D37E9CEA-DD10-4122-9474-35DCD3D00F63}" srcOrd="0" destOrd="0" presId="urn:microsoft.com/office/officeart/2005/8/layout/default"/>
    <dgm:cxn modelId="{96BBB8D5-EFBF-4FE7-882D-033747C9D202}" type="presParOf" srcId="{399D316F-B899-49BD-855C-2308EB88527C}" destId="{60F5936B-E93F-4A8E-BD6A-EC22C8EC5882}" srcOrd="1" destOrd="0" presId="urn:microsoft.com/office/officeart/2005/8/layout/default"/>
    <dgm:cxn modelId="{BDC13472-E633-4551-A31C-A722F3F40297}" type="presParOf" srcId="{399D316F-B899-49BD-855C-2308EB88527C}" destId="{25DDB154-98C9-42FE-9DFE-84E543BEB41C}" srcOrd="2" destOrd="0" presId="urn:microsoft.com/office/officeart/2005/8/layout/default"/>
    <dgm:cxn modelId="{08C6CD05-CFAE-4915-A1E1-0C6D7EECAADB}" type="presParOf" srcId="{399D316F-B899-49BD-855C-2308EB88527C}" destId="{CEC4F2F0-85E5-4FF4-8FBE-34490FFDD32A}" srcOrd="3" destOrd="0" presId="urn:microsoft.com/office/officeart/2005/8/layout/default"/>
    <dgm:cxn modelId="{6D2719FD-D2F3-485B-BE85-3CF60A0B6EC0}" type="presParOf" srcId="{399D316F-B899-49BD-855C-2308EB88527C}" destId="{F1861C33-77CD-4964-B78A-77A266638C5E}" srcOrd="4" destOrd="0" presId="urn:microsoft.com/office/officeart/2005/8/layout/default"/>
    <dgm:cxn modelId="{162EC53A-0BDF-4DF7-AC90-7B94AA5F95C5}" type="presParOf" srcId="{399D316F-B899-49BD-855C-2308EB88527C}" destId="{CE4DC9FF-2C6A-4D59-9442-B4E109101CC8}" srcOrd="5" destOrd="0" presId="urn:microsoft.com/office/officeart/2005/8/layout/default"/>
    <dgm:cxn modelId="{99E80D33-034E-4EF7-AFC5-253F8617D4E6}" type="presParOf" srcId="{399D316F-B899-49BD-855C-2308EB88527C}" destId="{2518FFA8-F013-4D7B-99B6-9ECDBE8815D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E9CEA-DD10-4122-9474-35DCD3D00F63}">
      <dsp:nvSpPr>
        <dsp:cNvPr id="0" name=""/>
        <dsp:cNvSpPr/>
      </dsp:nvSpPr>
      <dsp:spPr>
        <a:xfrm>
          <a:off x="30858" y="587748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Brug året til at sætte dig ind i, hvad præsidentposten indebærer</a:t>
          </a:r>
          <a:endParaRPr lang="en-US" sz="1800" kern="1200" dirty="0"/>
        </a:p>
      </dsp:txBody>
      <dsp:txXfrm>
        <a:off x="30858" y="587748"/>
        <a:ext cx="2528069" cy="1516841"/>
      </dsp:txXfrm>
    </dsp:sp>
    <dsp:sp modelId="{25DDB154-98C9-42FE-9DFE-84E543BEB41C}">
      <dsp:nvSpPr>
        <dsp:cNvPr id="0" name=""/>
        <dsp:cNvSpPr/>
      </dsp:nvSpPr>
      <dsp:spPr>
        <a:xfrm>
          <a:off x="2782173" y="587748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Hold dig orienteret fra hjemmesider distrikt, nationalt og internationalt</a:t>
          </a:r>
          <a:endParaRPr lang="en-US" sz="1800" kern="1200" dirty="0"/>
        </a:p>
      </dsp:txBody>
      <dsp:txXfrm>
        <a:off x="2782173" y="587748"/>
        <a:ext cx="2528069" cy="1516841"/>
      </dsp:txXfrm>
    </dsp:sp>
    <dsp:sp modelId="{F1861C33-77CD-4964-B78A-77A266638C5E}">
      <dsp:nvSpPr>
        <dsp:cNvPr id="0" name=""/>
        <dsp:cNvSpPr/>
      </dsp:nvSpPr>
      <dsp:spPr>
        <a:xfrm>
          <a:off x="648" y="2893509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Deltag i distriktets introduktionsmøde</a:t>
          </a:r>
          <a:endParaRPr lang="en-US" sz="1800" kern="1200" dirty="0"/>
        </a:p>
      </dsp:txBody>
      <dsp:txXfrm>
        <a:off x="648" y="2893509"/>
        <a:ext cx="2528069" cy="1516841"/>
      </dsp:txXfrm>
    </dsp:sp>
    <dsp:sp modelId="{2518FFA8-F013-4D7B-99B6-9ECDBE8815DA}">
      <dsp:nvSpPr>
        <dsp:cNvPr id="0" name=""/>
        <dsp:cNvSpPr/>
      </dsp:nvSpPr>
      <dsp:spPr>
        <a:xfrm>
          <a:off x="2781524" y="2893509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Kan træde i præsidentens sted</a:t>
          </a:r>
        </a:p>
      </dsp:txBody>
      <dsp:txXfrm>
        <a:off x="2781524" y="2893509"/>
        <a:ext cx="2528069" cy="1516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E9CEA-DD10-4122-9474-35DCD3D00F63}">
      <dsp:nvSpPr>
        <dsp:cNvPr id="0" name=""/>
        <dsp:cNvSpPr/>
      </dsp:nvSpPr>
      <dsp:spPr>
        <a:xfrm>
          <a:off x="30858" y="160523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Tag initiativ til sammen med klubben at finde nye medlemmer</a:t>
          </a:r>
          <a:endParaRPr lang="en-US" sz="1600" kern="1200" dirty="0"/>
        </a:p>
      </dsp:txBody>
      <dsp:txXfrm>
        <a:off x="30858" y="160523"/>
        <a:ext cx="2528069" cy="1516841"/>
      </dsp:txXfrm>
    </dsp:sp>
    <dsp:sp modelId="{25DDB154-98C9-42FE-9DFE-84E543BEB41C}">
      <dsp:nvSpPr>
        <dsp:cNvPr id="0" name=""/>
        <dsp:cNvSpPr/>
      </dsp:nvSpPr>
      <dsp:spPr>
        <a:xfrm>
          <a:off x="2782173" y="160523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noProof="0" dirty="0"/>
            <a:t>Overlever informationer fra den gamle bestyrelse til den nye, når du fratræder rollen som præsident</a:t>
          </a:r>
          <a:endParaRPr lang="en-US" sz="1600" kern="1200" dirty="0"/>
        </a:p>
      </dsp:txBody>
      <dsp:txXfrm>
        <a:off x="2782173" y="160523"/>
        <a:ext cx="2528069" cy="1516841"/>
      </dsp:txXfrm>
    </dsp:sp>
    <dsp:sp modelId="{F1861C33-77CD-4964-B78A-77A266638C5E}">
      <dsp:nvSpPr>
        <dsp:cNvPr id="0" name=""/>
        <dsp:cNvSpPr/>
      </dsp:nvSpPr>
      <dsp:spPr>
        <a:xfrm>
          <a:off x="648" y="2466284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Vejled og støt præsidenten</a:t>
          </a:r>
          <a:endParaRPr lang="en-US" sz="1600" kern="1200" dirty="0"/>
        </a:p>
      </dsp:txBody>
      <dsp:txXfrm>
        <a:off x="648" y="2466284"/>
        <a:ext cx="2528069" cy="1516841"/>
      </dsp:txXfrm>
    </dsp:sp>
    <dsp:sp modelId="{2518FFA8-F013-4D7B-99B6-9ECDBE8815DA}">
      <dsp:nvSpPr>
        <dsp:cNvPr id="0" name=""/>
        <dsp:cNvSpPr/>
      </dsp:nvSpPr>
      <dsp:spPr>
        <a:xfrm>
          <a:off x="2781524" y="2466284"/>
          <a:ext cx="2528069" cy="1516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noProof="0" dirty="0"/>
            <a:t>Kan træde i præsidentens sted</a:t>
          </a:r>
        </a:p>
      </dsp:txBody>
      <dsp:txXfrm>
        <a:off x="2781524" y="2466284"/>
        <a:ext cx="2528069" cy="1516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2ACD21-6E0C-4060-B51B-8CF266F9DA87}" type="datetime1">
              <a:rPr lang="da-DK" smtClean="0"/>
              <a:t>30-04-2025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82E420-31C0-4FAB-9C47-370244A3A0D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 noProof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5C5BB-4774-46DE-BCB8-38BE93BFBBFD}" type="datetime1">
              <a:rPr lang="da-DK" smtClean="0"/>
              <a:pPr/>
              <a:t>30-04-2025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-DK" noProof="0"/>
              <a:t>Klik for at redigere i master</a:t>
            </a:r>
          </a:p>
          <a:p>
            <a:pPr lvl="1" rtl="0"/>
            <a:r>
              <a:rPr lang="da-DK" noProof="0"/>
              <a:t>Andet niveau</a:t>
            </a:r>
          </a:p>
          <a:p>
            <a:pPr lvl="2" rtl="0"/>
            <a:r>
              <a:rPr lang="da-DK" noProof="0"/>
              <a:t>Tredje niveau</a:t>
            </a:r>
          </a:p>
          <a:p>
            <a:pPr lvl="3" rtl="0"/>
            <a:r>
              <a:rPr lang="da-DK" noProof="0"/>
              <a:t>Fjerde niveau</a:t>
            </a:r>
          </a:p>
          <a:p>
            <a:pPr lvl="4" rtl="0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 noProof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BDF500-FE05-4D50-AB42-37EDEB80A66C}" type="slidenum">
              <a:rPr lang="da-DK" noProof="0" smtClean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4034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B55F-079A-74BF-72F7-6ED368B3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202377C-0221-6DCA-F99E-44844A579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D6FF710-AB3E-F9BB-5D47-28F270097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8192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DA82-453D-A327-4ED5-C20F8C4A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66C07C-DECC-29B0-9484-03285CAAD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C77353E-5582-CFA0-2378-4E5BDDC65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5877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5573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DA82-453D-A327-4ED5-C20F8C4A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66C07C-DECC-29B0-9484-03285CAAD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C77353E-5582-CFA0-2378-4E5BDDC65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587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1E10-4210-B367-1CAB-2C4CDE310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DA52AB6-5095-0CD9-1EF8-EB8C1EBBE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36C358-EAC9-620E-91A0-998413CC2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6264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1E10-4210-B367-1CAB-2C4CDE310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DA52AB6-5095-0CD9-1EF8-EB8C1EBBE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36C358-EAC9-620E-91A0-998413CC2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6264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FF97-1462-0241-1359-4FB213FF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181A85-1126-1962-E03D-ECFEEF0AF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B1E607F-153F-23D0-E55D-C582B7D6B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1023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8F20C-5C33-8A60-B4DB-CFE15F29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1DFBDD4-E749-08D7-5506-477BE7C0D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458B0A4-1E58-3FE9-0712-E5A47694E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372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CE2E0-300E-C1D2-7172-C2E21026A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936D40A-911A-0DDA-A00B-23015847C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DB30A39-5E17-8974-8F95-416BE54B9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8451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24CD1-0C39-5956-EBE3-B59FE49D1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3C903A7-0542-A5AD-0A7A-1C8385C66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3FF6CFE-7CD0-B6C9-5B0F-D66A32980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8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5514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CE9E-B20F-E662-BC8F-3A759264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A51DC5E-6CBD-8B71-8797-9A42EC330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F1439AD-BA33-F787-7941-5064C0438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5362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78B8-08AC-C533-024A-3B4064ECD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9380958-8DD1-3E48-1E8D-E82109C7F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214821A-12BE-BBF9-7EAB-6ED3DE877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26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9C76-1CDB-CAC7-3BCC-AA223592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64C8C-C64D-D6E8-C50B-C08F0CFD2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FA16A8F-9E77-9CA6-5616-2BC0757B7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734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C641-62E7-19D6-6A43-8268506F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7F46C8C-9C85-DC93-3EC0-8C93EC21F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E39642C-CF0B-1033-ED46-79C1E13C8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3418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0EF1-2F3F-ACCF-8746-FE2B88EF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13F5CD0-AD9B-7318-B60B-750E182E5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42E5D2B-605E-8299-9FB4-EC149E3AB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428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586BC-2C84-D464-CE2E-54F0C6C2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4BE3030-15DF-423D-2B7B-ACBF48531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173D8CA-60EA-7209-424B-0EF08E342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934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E9A8E-FB7F-4AA2-EC10-B644E34E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31FD36-D7B8-76E0-2130-087CF149A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A896837-9EBB-18AB-23B8-D8B462ACF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675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DCDB8-21DF-57A6-A081-03686EAF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F97C34-D65B-B33E-2314-F799DF297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44371C-78A4-07D5-0293-B0325F33B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795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557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33D9-A8AB-7C72-85D3-9633E4793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EF6595-1EDD-6969-9A8B-749FFB12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12EE3A-4376-1C5D-4085-3C242C581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300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33D9-A8AB-7C72-85D3-9633E4793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EF6595-1EDD-6969-9A8B-749FFB12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12EE3A-4376-1C5D-4085-3C242C581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300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236A1-0B71-3DF2-29DE-A5521CC6D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49FF072-3DA3-F9A6-5042-A3E93B30D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FFE6EC6-6B1F-E796-17F3-C2C2E8D4E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429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6404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5314-78B3-CE46-81C4-791AA227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804A4CF-7FC0-7D17-1922-8BBB4EF8E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82D994D-F295-8810-CA93-13C7B1CD4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86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3ECF4-D933-CF9A-4231-A20378B4C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A3E7509-A698-F9A6-F9B9-F17602023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EE6167E-6376-CE21-30E3-7E4AFF9A0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113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39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33988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664518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969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88513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6881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30682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16745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052281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da-DK" noProof="0" dirty="0"/>
              <a:t>Introduktion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 dirty="0"/>
              <a:t>Klubpræsident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5391" y="5881172"/>
            <a:ext cx="1142245" cy="669925"/>
          </a:xfrm>
        </p:spPr>
        <p:txBody>
          <a:bodyPr rtlCol="0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Side 1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lede 1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B9BC999C-2C15-ABF0-E691-0ABFFCFED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016" y="319356"/>
            <a:ext cx="1428571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35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og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547" y="1545680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da-DK" noProof="0" dirty="0"/>
              <a:t>INDHOLD</a:t>
            </a:r>
            <a:br>
              <a:rPr lang="da-DK" noProof="0" dirty="0"/>
            </a:br>
            <a:r>
              <a:rPr lang="da-DK" noProof="0" dirty="0"/>
              <a:t>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343058" y="188023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7546" y="3220752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66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897776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dsholder til indhold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0344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lede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61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PRÆSENTATION</a:t>
            </a:r>
            <a:br>
              <a:rPr lang="da-DK" noProof="0"/>
            </a:br>
            <a:r>
              <a:rPr lang="da-DK" noProof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PRÆSENTATION</a:t>
            </a:r>
            <a:br>
              <a:rPr lang="da-DK" noProof="0"/>
            </a:br>
            <a:r>
              <a:rPr lang="da-DK" noProof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TITEL PÅ PRÆSENTATION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TITEL PÅ PRÆSENTATION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INDHOLDSSLIDE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03209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ktion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ktion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a-DK" noProof="0"/>
              <a:t>Sektionsundertitel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ktion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ktionsoversk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da-DK" noProof="0"/>
              <a:t>SEKTION</a:t>
            </a:r>
            <a:br>
              <a:rPr lang="da-DK" noProof="0"/>
            </a:br>
            <a:r>
              <a:rPr lang="da-DK" noProof="0"/>
              <a:t>SKILLESLIDE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dertitel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Slideundertitel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dsholder til tekst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indhold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5" name="Pladsholder til indhold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dsholder til indhold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7" name="Pladsholder til indhold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 ind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TO INDHOLD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dsholder til indhold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9" name="Pladsholder til indhold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og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SLIDE MED BILLEDE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851575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og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SLIDE MED BILLEDE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lede og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4" name="Pladsholder til billede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lede og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3" name="Pladsholder til tekst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DIAGRAMDIAS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ladsholder til tekst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DIAGRAMDIAS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hold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a-DK" noProof="0"/>
              <a:t>DIAGRAM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indhold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hold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DIAGRAM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indhold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BILLEDE MED</a:t>
            </a:r>
            <a:br>
              <a:rPr lang="da-DK" noProof="0"/>
            </a:br>
            <a:r>
              <a:rPr lang="da-DK" noProof="0"/>
              <a:t>BILLEDTEKSTSLIDE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lede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dsholder til tekst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lede med billed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MED</a:t>
            </a:r>
            <a:br>
              <a:rPr lang="da-DK" noProof="0"/>
            </a:br>
            <a:r>
              <a:rPr lang="da-DK" noProof="0"/>
              <a:t>BILLEDTEKST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612702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BILLEDE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ig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OVERSIGTSSLIDE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>
              <a:solidFill>
                <a:schemeClr val="bg2"/>
              </a:solidFill>
            </a:endParaRP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sig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OVERSIGTSSLIDE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cxnSp>
        <p:nvCxnSpPr>
          <p:cNvPr id="57" name="Lige forbindelse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dsholder til tekst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sig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ktangel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dsholder til tekst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sig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ktangel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a-DK" noProof="0"/>
              <a:t>OVERSIGT</a:t>
            </a:r>
            <a:br>
              <a:rPr lang="da-DK" noProof="0"/>
            </a:br>
            <a:r>
              <a:rPr lang="da-DK" noProof="0"/>
              <a:t>SLIDE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1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2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3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4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5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a-DK" noProof="0"/>
              <a:t>Titel på element 6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2" name="Pladsholder til tekst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a-DK" noProof="0"/>
              <a:t>Klik for at redigere i master</a:t>
            </a:r>
          </a:p>
        </p:txBody>
      </p:sp>
      <p:sp>
        <p:nvSpPr>
          <p:cNvPr id="47" name="Pladsholder til billede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8" name="Pladsholder til billede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49" name="Pladsholder til billede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0" name="Pladsholder til billede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1" name="Pladsholder til billede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2" name="Pladsholder til billede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Klik på ikonet for at tilføje et billede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k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/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tekst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k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kk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a-DK" noProof="0"/>
              <a:t>TAK</a:t>
            </a:r>
            <a:br>
              <a:rPr lang="da-DK" noProof="0"/>
            </a:br>
            <a:r>
              <a:rPr lang="da-DK" noProof="0"/>
              <a:t>!.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</a:t>
            </a:r>
            <a:br>
              <a:rPr lang="da-DK" noProof="0"/>
            </a:br>
            <a:r>
              <a:rPr lang="da-DK" noProof="0"/>
              <a:t>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noProof="0" smtClean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kk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a-DK" noProof="0"/>
              <a:t>TAK!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a-DK" noProof="0"/>
              <a:t>Lorem Ipsum Dolor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noProof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a-DK" noProof="0"/>
              <a:t>20XX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09855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5640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10210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a-D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6368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95CBEC59-7FF9-4688-98DF-89832A0C9025}" type="slidenum">
              <a:rPr lang="da-DK" noProof="0" smtClean="0"/>
              <a:pPr rtl="0"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27239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9" r:id="rId20"/>
    <p:sldLayoutId id="2147483722" r:id="rId21"/>
    <p:sldLayoutId id="2147483649" r:id="rId22"/>
    <p:sldLayoutId id="2147483659" r:id="rId23"/>
    <p:sldLayoutId id="2147483661" r:id="rId24"/>
    <p:sldLayoutId id="2147483662" r:id="rId25"/>
    <p:sldLayoutId id="2147483650" r:id="rId26"/>
    <p:sldLayoutId id="2147483663" r:id="rId27"/>
    <p:sldLayoutId id="2147483664" r:id="rId28"/>
    <p:sldLayoutId id="2147483665" r:id="rId29"/>
    <p:sldLayoutId id="2147483651" r:id="rId30"/>
    <p:sldLayoutId id="2147483670" r:id="rId31"/>
    <p:sldLayoutId id="2147483668" r:id="rId32"/>
    <p:sldLayoutId id="2147483671" r:id="rId33"/>
    <p:sldLayoutId id="2147483669" r:id="rId34"/>
    <p:sldLayoutId id="2147483672" r:id="rId35"/>
    <p:sldLayoutId id="2147483673" r:id="rId36"/>
    <p:sldLayoutId id="2147483674" r:id="rId37"/>
    <p:sldLayoutId id="2147483676" r:id="rId38"/>
    <p:sldLayoutId id="2147483677" r:id="rId39"/>
    <p:sldLayoutId id="2147483678" r:id="rId40"/>
    <p:sldLayoutId id="2147483679" r:id="rId41"/>
    <p:sldLayoutId id="2147483681" r:id="rId42"/>
    <p:sldLayoutId id="2147483682" r:id="rId43"/>
    <p:sldLayoutId id="2147483683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0" r:id="rId51"/>
    <p:sldLayoutId id="2147483691" r:id="rId52"/>
    <p:sldLayoutId id="2147483692" r:id="rId53"/>
    <p:sldLayoutId id="2147483697" r:id="rId54"/>
    <p:sldLayoutId id="2147483658" r:id="rId55"/>
    <p:sldLayoutId id="2147483693" r:id="rId56"/>
    <p:sldLayoutId id="2147483695" r:id="rId57"/>
    <p:sldLayoutId id="2147483696" r:id="rId5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924" y="4700588"/>
            <a:ext cx="9793381" cy="915987"/>
          </a:xfrm>
        </p:spPr>
        <p:txBody>
          <a:bodyPr rtlCol="0">
            <a:normAutofit/>
          </a:bodyPr>
          <a:lstStyle/>
          <a:p>
            <a:r>
              <a:rPr lang="da-DK" sz="4400" dirty="0"/>
              <a:t>VELKOMMEN – </a:t>
            </a:r>
            <a:r>
              <a:rPr lang="da-DK" sz="4400" dirty="0" err="1"/>
              <a:t>IntRO</a:t>
            </a:r>
            <a:r>
              <a:rPr lang="da-DK" sz="4400" dirty="0"/>
              <a:t>-MØDE 2025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2925" y="5806514"/>
            <a:ext cx="9144000" cy="601663"/>
          </a:xfrm>
        </p:spPr>
        <p:txBody>
          <a:bodyPr rtlCol="0"/>
          <a:lstStyle/>
          <a:p>
            <a:r>
              <a:rPr lang="da-DK" dirty="0"/>
              <a:t>til arbejdet som klubpræsident</a:t>
            </a:r>
          </a:p>
        </p:txBody>
      </p:sp>
      <p:pic>
        <p:nvPicPr>
          <p:cNvPr id="5" name="Billede 4" descr="Et billede, der indeholder person, finger, tommelfinger, håndled&#10;&#10;Automatisk genereret beskrivelse">
            <a:extLst>
              <a:ext uri="{FF2B5EF4-FFF2-40B4-BE49-F238E27FC236}">
                <a16:creationId xmlns:a16="http://schemas.microsoft.com/office/drawing/2014/main" id="{70E55D9F-E4CA-9135-2764-88A02AC4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716" y="0"/>
            <a:ext cx="836994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D4D5-4747-1606-568B-6B5A6110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BCB481-D927-662E-7EDA-76AA9A37B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521" y="1944794"/>
            <a:ext cx="5704674" cy="3074515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Vær opmærksom på medlemmer, som kan være gode emner til poster i distrikts- og nationalbestyrelsen.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Du sikrer god overdragelse til næste præsident.</a:t>
            </a:r>
          </a:p>
        </p:txBody>
      </p:sp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DDCE8905-E434-24CE-A84E-6AB23B8A4A64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10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8E858667-B42E-28CC-A80C-26A6265A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640" y="433974"/>
            <a:ext cx="792103" cy="776261"/>
          </a:xfrm>
          <a:prstGeom prst="rect">
            <a:avLst/>
          </a:prstGeom>
        </p:spPr>
      </p:pic>
      <p:pic>
        <p:nvPicPr>
          <p:cNvPr id="3" name="Billede 2" descr="Et billede, der indeholder person, tøj, Ansigt, mur&#10;&#10;Automatisk genereret beskrivelse">
            <a:extLst>
              <a:ext uri="{FF2B5EF4-FFF2-40B4-BE49-F238E27FC236}">
                <a16:creationId xmlns:a16="http://schemas.microsoft.com/office/drawing/2014/main" id="{AAC72710-FC27-19F7-72BF-C6E39372A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391" y="1891743"/>
            <a:ext cx="5468471" cy="3074514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64D8FB7-D91D-F630-1800-F0B19BD6AB7A}"/>
              </a:ext>
            </a:extLst>
          </p:cNvPr>
          <p:cNvSpPr txBox="1">
            <a:spLocks/>
          </p:cNvSpPr>
          <p:nvPr/>
        </p:nvSpPr>
        <p:spPr>
          <a:xfrm>
            <a:off x="525929" y="284549"/>
            <a:ext cx="1092504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b="1" dirty="0">
                <a:solidFill>
                  <a:schemeClr val="tx2"/>
                </a:solidFill>
              </a:rPr>
              <a:t>opgaver</a:t>
            </a:r>
          </a:p>
        </p:txBody>
      </p:sp>
    </p:spTree>
    <p:extLst>
      <p:ext uri="{BB962C8B-B14F-4D97-AF65-F5344CB8AC3E}">
        <p14:creationId xmlns:p14="http://schemas.microsoft.com/office/powerpoint/2010/main" val="106108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E7C7-BFFF-9B05-6CAF-14745F12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C2BD0C1F-D38C-18C9-27C6-8FEE9C6B9D32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11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9388D-9183-9DBD-193E-07182379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748" y="880260"/>
            <a:ext cx="10620390" cy="776261"/>
          </a:xfrm>
        </p:spPr>
        <p:txBody>
          <a:bodyPr rtlCol="0">
            <a:normAutofit fontScale="90000"/>
          </a:bodyPr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Tiltrække nye medlemmer</a:t>
            </a:r>
            <a:br>
              <a:rPr lang="da-DK" b="1" dirty="0">
                <a:solidFill>
                  <a:schemeClr val="tx2"/>
                </a:solidFill>
              </a:rPr>
            </a:br>
            <a:br>
              <a:rPr lang="da-DK" b="1" dirty="0">
                <a:solidFill>
                  <a:schemeClr val="tx2"/>
                </a:solidFill>
              </a:rPr>
            </a:br>
            <a:br>
              <a:rPr lang="da-DK" b="1" dirty="0">
                <a:solidFill>
                  <a:schemeClr val="tx2"/>
                </a:solidFill>
              </a:rPr>
            </a:br>
            <a:endParaRPr lang="da-DK" b="1" dirty="0">
              <a:solidFill>
                <a:schemeClr val="tx2"/>
              </a:solidFill>
            </a:endParaRPr>
          </a:p>
        </p:txBody>
      </p:sp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61835B70-6E4D-29DC-6DE7-D8E38DC4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21" y="484548"/>
            <a:ext cx="792103" cy="776261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F5EB363D-1AF0-8504-10A8-CE1CC3C2A153}"/>
              </a:ext>
            </a:extLst>
          </p:cNvPr>
          <p:cNvSpPr txBox="1">
            <a:spLocks/>
          </p:cNvSpPr>
          <p:nvPr/>
        </p:nvSpPr>
        <p:spPr>
          <a:xfrm>
            <a:off x="655457" y="277406"/>
            <a:ext cx="9574964" cy="5308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Det er vigtigt for klubberne at få nye medlemmer. Nye medlemmer er lig med ny energi – ny inspiration. </a:t>
            </a: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45 nye medlemmer i D44 siden 1.7.24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2400" dirty="0">
                <a:solidFill>
                  <a:schemeClr val="tx1"/>
                </a:solidFill>
              </a:rPr>
              <a:t>Hvad siger vedtægterne:</a:t>
            </a:r>
          </a:p>
          <a:p>
            <a:pPr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Aktivt medlemskab kan opnås eller genopnås af kvinder, der er blevet inviteret som medlem såfremt de er over 18 år og et flertal af klubbens medlemmer godkender dette. </a:t>
            </a:r>
          </a:p>
          <a:p>
            <a:pPr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fremmed er en ven du endnu </a:t>
            </a:r>
          </a:p>
          <a:p>
            <a:pPr marL="0" indent="0">
              <a:lnSpc>
                <a:spcPct val="115000"/>
              </a:lnSpc>
              <a:buClr>
                <a:schemeClr val="tx1"/>
              </a:buClr>
              <a:buNone/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ikke har mødt!</a:t>
            </a:r>
          </a:p>
          <a:p>
            <a:pPr marL="0" indent="0">
              <a:lnSpc>
                <a:spcPct val="115000"/>
              </a:lnSpc>
              <a:buClr>
                <a:schemeClr val="tx1"/>
              </a:buClr>
              <a:buNone/>
            </a:pPr>
            <a:endParaRPr lang="da-DK" sz="1800" kern="1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</p:txBody>
      </p:sp>
      <p:pic>
        <p:nvPicPr>
          <p:cNvPr id="3" name="Billede 2" descr="Et billede, der indeholder person, Ansigt, tøj, briller&#10;&#10;Automatisk genereret beskrivelse">
            <a:extLst>
              <a:ext uri="{FF2B5EF4-FFF2-40B4-BE49-F238E27FC236}">
                <a16:creationId xmlns:a16="http://schemas.microsoft.com/office/drawing/2014/main" id="{44825063-97E3-E043-7DC1-7F99DBEBC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4428169"/>
            <a:ext cx="5619952" cy="31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2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87" y="349520"/>
            <a:ext cx="10954926" cy="1403696"/>
          </a:xfrm>
        </p:spPr>
        <p:txBody>
          <a:bodyPr rtlCol="0"/>
          <a:lstStyle/>
          <a:p>
            <a:pPr rtl="0"/>
            <a:r>
              <a:rPr lang="da-DK" b="1">
                <a:solidFill>
                  <a:schemeClr val="tx2"/>
                </a:solidFill>
              </a:rPr>
              <a:t>NYE MEDLEMMER</a:t>
            </a:r>
            <a:endParaRPr lang="da-DK" b="1" dirty="0">
              <a:solidFill>
                <a:schemeClr val="tx2"/>
              </a:solidFill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76" y="1634456"/>
            <a:ext cx="4861757" cy="3481510"/>
          </a:xfrm>
        </p:spPr>
        <p:txBody>
          <a:bodyPr rtlCol="0">
            <a:noAutofit/>
          </a:bodyPr>
          <a:lstStyle/>
          <a:p>
            <a:pPr marL="342900" indent="-342900"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Et medlemsudvalg – </a:t>
            </a:r>
            <a:r>
              <a:rPr lang="da-DK" sz="2400" dirty="0" err="1">
                <a:solidFill>
                  <a:schemeClr val="tx1"/>
                </a:solidFill>
              </a:rPr>
              <a:t>evt</a:t>
            </a:r>
            <a:r>
              <a:rPr lang="da-DK" sz="2400" dirty="0">
                <a:solidFill>
                  <a:schemeClr val="tx1"/>
                </a:solidFill>
              </a:rPr>
              <a:t> med </a:t>
            </a:r>
            <a:r>
              <a:rPr lang="da-DK" sz="2400" dirty="0" err="1">
                <a:solidFill>
                  <a:schemeClr val="tx1"/>
                </a:solidFill>
              </a:rPr>
              <a:t>pastpræsidenten</a:t>
            </a:r>
            <a:r>
              <a:rPr lang="da-DK" sz="2400" dirty="0">
                <a:solidFill>
                  <a:schemeClr val="tx1"/>
                </a:solidFill>
              </a:rPr>
              <a:t> som fast medlem, kan overdrages opgaven at invitere nye medlemmer og integrere disse i klubben. </a:t>
            </a:r>
          </a:p>
          <a:p>
            <a:pPr marL="342900" indent="-342900"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På tilsvarende vis overdrages opgaven om medlemspleje</a:t>
            </a:r>
          </a:p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  <a:p>
            <a:pPr marL="0" indent="0">
              <a:lnSpc>
                <a:spcPct val="115000"/>
              </a:lnSpc>
              <a:buClr>
                <a:schemeClr val="tx1"/>
              </a:buClr>
              <a:buNone/>
            </a:pPr>
            <a:endParaRPr lang="da-DK" sz="2400" kern="1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buClr>
                <a:schemeClr val="tx1"/>
              </a:buClr>
              <a:buNone/>
            </a:pPr>
            <a:endParaRPr lang="da-DK" sz="24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>
              <a:lnSpc>
                <a:spcPct val="115000"/>
              </a:lnSpc>
            </a:pPr>
            <a:endParaRPr lang="da-DK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Billede 1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B997AB7-C355-8EB7-AE0E-77DE1EA4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6B7C0DA3-1DE3-B34C-8841-A26F01894823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12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19D6BE88-A1A0-B8D5-BC55-AF49560B6DBA}"/>
              </a:ext>
            </a:extLst>
          </p:cNvPr>
          <p:cNvSpPr txBox="1">
            <a:spLocks/>
          </p:cNvSpPr>
          <p:nvPr/>
        </p:nvSpPr>
        <p:spPr>
          <a:xfrm>
            <a:off x="6096000" y="1391075"/>
            <a:ext cx="5455390" cy="348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endParaRPr lang="da-DK" sz="2400" kern="1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E7C7-BFFF-9B05-6CAF-14745F12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C2BD0C1F-D38C-18C9-27C6-8FEE9C6B9D32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13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9388D-9183-9DBD-193E-07182379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17" y="277406"/>
            <a:ext cx="10833921" cy="1379116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Ideer til en god velkomst til nye medlemmer</a:t>
            </a:r>
          </a:p>
        </p:txBody>
      </p:sp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61835B70-6E4D-29DC-6DE7-D8E38DC4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21" y="484548"/>
            <a:ext cx="792103" cy="776261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F5EB363D-1AF0-8504-10A8-CE1CC3C2A153}"/>
              </a:ext>
            </a:extLst>
          </p:cNvPr>
          <p:cNvSpPr txBox="1">
            <a:spLocks/>
          </p:cNvSpPr>
          <p:nvPr/>
        </p:nvSpPr>
        <p:spPr>
          <a:xfrm>
            <a:off x="655457" y="277406"/>
            <a:ext cx="9574964" cy="5308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Mentor ordning</a:t>
            </a: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Cafe-møder</a:t>
            </a: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Nye medlemmer skal straks have en plads i et udvalg</a:t>
            </a:r>
          </a:p>
          <a:p>
            <a:pPr>
              <a:buClr>
                <a:schemeClr val="tx1"/>
              </a:buClr>
            </a:pPr>
            <a:r>
              <a:rPr lang="da-DK" sz="2400" dirty="0" err="1">
                <a:solidFill>
                  <a:schemeClr val="tx1"/>
                </a:solidFill>
              </a:rPr>
              <a:t>Walk</a:t>
            </a:r>
            <a:r>
              <a:rPr lang="da-DK" sz="2400" dirty="0">
                <a:solidFill>
                  <a:schemeClr val="tx1"/>
                </a:solidFill>
              </a:rPr>
              <a:t> ‘n Talk</a:t>
            </a:r>
          </a:p>
          <a:p>
            <a:pPr>
              <a:buClr>
                <a:schemeClr val="tx1"/>
              </a:buClr>
            </a:pPr>
            <a:r>
              <a:rPr lang="da-DK" sz="2400" dirty="0">
                <a:solidFill>
                  <a:schemeClr val="tx1"/>
                </a:solidFill>
              </a:rPr>
              <a:t>Præsentations blog på klubbens hjemmeside</a:t>
            </a:r>
          </a:p>
          <a:p>
            <a:pPr marL="0" indent="0">
              <a:buClr>
                <a:schemeClr val="tx1"/>
              </a:buClr>
              <a:buNone/>
            </a:pPr>
            <a:endParaRPr lang="da-DK" sz="2400" dirty="0">
              <a:solidFill>
                <a:schemeClr val="tx1"/>
              </a:solidFill>
            </a:endParaRPr>
          </a:p>
        </p:txBody>
      </p:sp>
      <p:pic>
        <p:nvPicPr>
          <p:cNvPr id="3" name="Billede 2" descr="Et billede, der indeholder person, Ansigt, tøj, briller&#10;&#10;Automatisk genereret beskrivelse">
            <a:extLst>
              <a:ext uri="{FF2B5EF4-FFF2-40B4-BE49-F238E27FC236}">
                <a16:creationId xmlns:a16="http://schemas.microsoft.com/office/drawing/2014/main" id="{44825063-97E3-E043-7DC1-7F99DBEBC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4428169"/>
            <a:ext cx="5619952" cy="31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CFFB7-93AD-7C14-74F3-C99493F9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2F3684B-653D-DDC2-7D13-9CC3B7C3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da-DK" smtClean="0"/>
              <a:t>14</a:t>
            </a:fld>
            <a:endParaRPr lang="da-DK" dirty="0"/>
          </a:p>
        </p:txBody>
      </p:sp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2331E2D0-87F2-0C68-2573-CE35B9AB4E7D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14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5" name="Billede 14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8F4AEC64-FA84-2D5B-F8D2-0F250581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432254"/>
            <a:ext cx="5588000" cy="5993492"/>
          </a:xfrm>
          <a:prstGeom prst="rect">
            <a:avLst/>
          </a:prstGeom>
          <a:ln w="1905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4173AD2D-8F53-4271-ADFA-124DFCDB1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562" y="1900201"/>
            <a:ext cx="5231567" cy="3600580"/>
          </a:xfrm>
        </p:spPr>
        <p:txBody>
          <a:bodyPr rtlCol="0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Årets gang i klubbestyrelsen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Vigtige datoer i klubbestyrelsen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Poster i klubbestyrelsen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Mødeafholdelse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Forslag – afstemninger og valg</a:t>
            </a:r>
          </a:p>
          <a:p>
            <a:pPr rtl="0"/>
            <a:endParaRPr lang="da-DK" sz="2300" i="1" dirty="0">
              <a:solidFill>
                <a:schemeClr val="tx1"/>
              </a:solidFill>
            </a:endParaRPr>
          </a:p>
          <a:p>
            <a:pPr rtl="0"/>
            <a:r>
              <a:rPr lang="da-DK" sz="2300" i="1" dirty="0">
                <a:solidFill>
                  <a:schemeClr val="tx1"/>
                </a:solidFill>
              </a:rPr>
              <a:t>Så er du kommet godt i gang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B6EE76E-3F11-FFE2-2D3E-91E7C877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68" y="-274508"/>
            <a:ext cx="5531765" cy="2013661"/>
          </a:xfrm>
        </p:spPr>
        <p:txBody>
          <a:bodyPr rtlCol="0"/>
          <a:lstStyle/>
          <a:p>
            <a:pPr rtl="0"/>
            <a:r>
              <a:rPr lang="da-DK" sz="3600" b="1" dirty="0">
                <a:solidFill>
                  <a:schemeClr val="tx2"/>
                </a:solidFill>
              </a:rPr>
              <a:t>Brug håndbogen</a:t>
            </a:r>
          </a:p>
        </p:txBody>
      </p:sp>
      <p:pic>
        <p:nvPicPr>
          <p:cNvPr id="7" name="Billede 6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1B044E4E-EFC7-F6FD-C56F-9D97B68AD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2" y="243766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9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CFFB7-93AD-7C14-74F3-C99493F9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965C29-E940-5D15-B96E-0B5D531F0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303" y="1794415"/>
            <a:ext cx="5452697" cy="3600580"/>
          </a:xfrm>
        </p:spPr>
        <p:txBody>
          <a:bodyPr rtlCol="0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da-DK" sz="2400" b="0" dirty="0">
              <a:solidFill>
                <a:schemeClr val="tx1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Brug klubbens egen side til at formidle budskaber til medlemmerne.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Hold dig orienteret på distriktets og IW Danmarks sider.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Få hurtig adgang til vedtægter for klub, distrikt og IWDK samt  klubregler.</a:t>
            </a:r>
          </a:p>
          <a:p>
            <a:pPr rtl="0"/>
            <a:endParaRPr lang="da-DK" sz="2300" i="1" dirty="0">
              <a:solidFill>
                <a:schemeClr val="tx1"/>
              </a:solidFill>
            </a:endParaRPr>
          </a:p>
          <a:p>
            <a:pPr rtl="0"/>
            <a:r>
              <a:rPr lang="da-DK" sz="2300" i="1" dirty="0">
                <a:solidFill>
                  <a:schemeClr val="tx1"/>
                </a:solidFill>
              </a:rPr>
              <a:t>Så er du rigtig godt i gang</a:t>
            </a:r>
          </a:p>
        </p:txBody>
      </p:sp>
      <p:pic>
        <p:nvPicPr>
          <p:cNvPr id="7" name="Pladsholder til billede 12">
            <a:extLst>
              <a:ext uri="{FF2B5EF4-FFF2-40B4-BE49-F238E27FC236}">
                <a16:creationId xmlns:a16="http://schemas.microsoft.com/office/drawing/2014/main" id="{9B9CD7D4-C98D-3EA0-13E6-241E55A70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957" b="7957"/>
          <a:stretch/>
        </p:blipFill>
        <p:spPr>
          <a:xfrm>
            <a:off x="6687443" y="1458424"/>
            <a:ext cx="5504557" cy="4368187"/>
          </a:xfrm>
          <a:prstGeom prst="rect">
            <a:avLst/>
          </a:prstGeom>
          <a:ln w="1905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Pladsholder til slidenummer 4">
            <a:extLst>
              <a:ext uri="{FF2B5EF4-FFF2-40B4-BE49-F238E27FC236}">
                <a16:creationId xmlns:a16="http://schemas.microsoft.com/office/drawing/2014/main" id="{2331E2D0-87F2-0C68-2573-CE35B9AB4E7D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15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1" name="Billede 10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21607C18-BB0B-9213-68DB-1026C1DD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148" y="344191"/>
            <a:ext cx="792103" cy="77626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5029A68-8501-B639-79CA-D6825FA7770D}"/>
              </a:ext>
            </a:extLst>
          </p:cNvPr>
          <p:cNvSpPr txBox="1">
            <a:spLocks/>
          </p:cNvSpPr>
          <p:nvPr/>
        </p:nvSpPr>
        <p:spPr>
          <a:xfrm>
            <a:off x="525929" y="284549"/>
            <a:ext cx="1092504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b="1" dirty="0">
                <a:solidFill>
                  <a:schemeClr val="tx2"/>
                </a:solidFill>
              </a:rPr>
              <a:t>Brug hjemmesiden</a:t>
            </a:r>
          </a:p>
        </p:txBody>
      </p:sp>
    </p:spTree>
    <p:extLst>
      <p:ext uri="{BB962C8B-B14F-4D97-AF65-F5344CB8AC3E}">
        <p14:creationId xmlns:p14="http://schemas.microsoft.com/office/powerpoint/2010/main" val="204570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7E77-1D6A-7F10-DC54-C474DF9E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849ED-F4CC-0E61-79E6-34991AAB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18" y="1754115"/>
            <a:ext cx="5091355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/>
              <a:t>Bestyrelses</a:t>
            </a:r>
            <a:br>
              <a:rPr lang="da-DK" sz="5400" b="1" dirty="0"/>
            </a:br>
            <a:r>
              <a:rPr lang="da-DK" sz="5400" b="1" dirty="0"/>
              <a:t>møder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964DF6-FA4D-89E3-3E24-12ADFA23C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929" y="1297864"/>
            <a:ext cx="5494859" cy="5004734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Leder bestyrelsesmøderne.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Udarbejder dagsorden i samarbejde med sekretæren.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Er godt forberedt.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Inspirerer og gør arbejdet  interessant.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Involverer bestyrelsen.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Godkender referater inden de sendes til bestyrelsen/lægges på hjemmesiden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Er ansvarlig for at beslutninger føres ud i livet.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EE5D8F-5560-F1B9-324F-673BB06BB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16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CBE94BB3-4F44-BBBC-9C6B-842AFADBD3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6918A0F7-0786-4CF0-0227-D006DC07B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lede 7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3ACA4E1-FB94-5B20-4810-C92169A63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2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DC4DA-4378-63A1-2989-3FDCE77D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3BAADC9-71F7-6DEC-A498-D82C0E65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1400" y="645460"/>
            <a:ext cx="5722619" cy="6107952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Har øje for udvikling af klubben.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Sæt gerne punktet ”hvordan bliver vi mere synlig” på dagsorden.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Udarbejdelse af handleplaner kan anvendes, som et arbejdsredskab, for at nå de opsatte mål.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Brug dokumentet ”årets gang”. </a:t>
            </a: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Det er en god hjælp til punkter, som skal huskes i løbet af året.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Sørge for at tilpasse klubregler, </a:t>
            </a: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hvis interne beslutninger er </a:t>
            </a:r>
            <a:br>
              <a:rPr lang="da-DK" sz="2400" dirty="0">
                <a:solidFill>
                  <a:schemeClr val="tx1"/>
                </a:solidFill>
              </a:rPr>
            </a:br>
            <a:r>
              <a:rPr lang="da-DK" sz="2400" dirty="0">
                <a:solidFill>
                  <a:schemeClr val="tx1"/>
                </a:solidFill>
              </a:rPr>
              <a:t>utidssvarende.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B5BB510-0FDB-8FE0-A311-7D1746B0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17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A934EE1A-8FDB-72EB-E5D9-9113D82B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F0073CFD-0021-798E-F55A-7AEE3DE6AA2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674CB8B-A6AA-32AB-051B-62DC1B58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18" y="1754115"/>
            <a:ext cx="5091355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/>
              <a:t>Bestyrelses</a:t>
            </a:r>
            <a:br>
              <a:rPr lang="da-DK" sz="5400" b="1" dirty="0"/>
            </a:br>
            <a:r>
              <a:rPr lang="da-DK" sz="5400" b="1" dirty="0"/>
              <a:t>møder</a:t>
            </a: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BB388B80-2064-7982-1262-32D93597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2E1DF-DF2A-ED44-1684-32B70E30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A3CA6-1E43-AC28-A59F-D1BA916D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754115"/>
            <a:ext cx="4959873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KLUB</a:t>
            </a:r>
            <a:br>
              <a:rPr lang="da-DK" sz="5400" b="1" dirty="0">
                <a:solidFill>
                  <a:schemeClr val="bg2"/>
                </a:solidFill>
              </a:rPr>
            </a:br>
            <a:r>
              <a:rPr lang="da-DK" sz="5400" b="1" dirty="0">
                <a:solidFill>
                  <a:schemeClr val="bg2"/>
                </a:solidFill>
              </a:rPr>
              <a:t>møder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F99A81-0FB9-056E-9171-735EB0409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929" y="788328"/>
            <a:ext cx="5722619" cy="5004734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Leder klubmøderne.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Udarbejder dagsorden i samarbejde med sekretæren.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Er godt forberedt.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Orienterer medlemmerne om nyt fra klubben og distrikt/IWDK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Godkender månedsbrevet / referater inden de lægges på hjemmesiden.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9A26C37-E9A2-035C-1488-662505A4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18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07CF65AF-BF5C-C6B0-0DD1-D468A08F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1B2FEFFA-83CA-19B9-2A67-81F55B78610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pic>
        <p:nvPicPr>
          <p:cNvPr id="6" name="Billede 5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89780D40-8277-AD17-CDA9-B5816938F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33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AAEB-23DB-D9A7-0B54-18D1A8216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5CBF3D-D80C-8239-AB7A-977325D1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929" y="1004047"/>
            <a:ext cx="5722619" cy="5004734"/>
          </a:xfrm>
        </p:spPr>
        <p:txBody>
          <a:bodyPr rtlCol="0">
            <a:noAutofit/>
          </a:bodyPr>
          <a:lstStyle/>
          <a:p>
            <a:pPr rtl="0"/>
            <a:r>
              <a:rPr lang="da-DK" sz="2400" b="1" dirty="0">
                <a:solidFill>
                  <a:schemeClr val="tx2"/>
                </a:solidFill>
              </a:rPr>
              <a:t>FASTE PUNKTER TIL DAGSORDEN KAN </a:t>
            </a:r>
            <a:r>
              <a:rPr lang="da-DK" sz="2400" b="1" u="sng" dirty="0">
                <a:solidFill>
                  <a:schemeClr val="tx2"/>
                </a:solidFill>
              </a:rPr>
              <a:t>EVENTUELT</a:t>
            </a:r>
            <a:r>
              <a:rPr lang="da-DK" sz="2400" b="1" dirty="0">
                <a:solidFill>
                  <a:schemeClr val="tx2"/>
                </a:solidFill>
              </a:rPr>
              <a:t> VÆRE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Start og slutsang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3 minutter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Dagens digt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Fødselsdage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Information fra bestyrelsen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Information om hvad der sker i distrikt, nationalt og internationalt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Medlemmers 5 minutter / ISO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Kommende arrangementer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76865A5-B4A6-DFBB-A720-ACC492FE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19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55C093F3-D362-04F2-9780-C28141F0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103C8C2E-908A-C51F-3ABB-2553B8CFFB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98F94E0-8FA9-B052-B8DD-27CD6E84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754115"/>
            <a:ext cx="4959873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KLUB</a:t>
            </a:r>
            <a:br>
              <a:rPr lang="da-DK" sz="5400" b="1" dirty="0">
                <a:solidFill>
                  <a:schemeClr val="bg2"/>
                </a:solidFill>
              </a:rPr>
            </a:br>
            <a:r>
              <a:rPr lang="da-DK" sz="5400" b="1" dirty="0">
                <a:solidFill>
                  <a:schemeClr val="bg2"/>
                </a:solidFill>
              </a:rPr>
              <a:t>møder</a:t>
            </a: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BBBFECC1-7636-918B-17BE-0CABA0F75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46" y="1764621"/>
            <a:ext cx="4503487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/>
              <a:t>Dagsorden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928" y="800101"/>
            <a:ext cx="5722619" cy="4778374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tx1"/>
                </a:solidFill>
              </a:rPr>
              <a:t>Præsentation af deltagere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tx1"/>
                </a:solidFill>
              </a:rPr>
              <a:t>Klubpræsident – og hvad nu?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tx1"/>
                </a:solidFill>
              </a:rPr>
              <a:t>Hanne Kjeldsen, VDP giver bud på de kommende 2 Inner Wheel år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tx1"/>
                </a:solidFill>
              </a:rPr>
              <a:t>Spørgsmål og </a:t>
            </a:r>
            <a:r>
              <a:rPr lang="da-DK" sz="2800" dirty="0" err="1">
                <a:solidFill>
                  <a:schemeClr val="tx1"/>
                </a:solidFill>
              </a:rPr>
              <a:t>erfaudveksling</a:t>
            </a:r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1" name="Billede 10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4CF39A0B-5136-0AC4-219A-0529A05B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08" y="320675"/>
            <a:ext cx="1139212" cy="1116428"/>
          </a:xfrm>
          <a:prstGeom prst="rect">
            <a:avLst/>
          </a:prstGeom>
        </p:spPr>
      </p:pic>
      <p:sp>
        <p:nvSpPr>
          <p:cNvPr id="8" name="Undertitel 5">
            <a:extLst>
              <a:ext uri="{FF2B5EF4-FFF2-40B4-BE49-F238E27FC236}">
                <a16:creationId xmlns:a16="http://schemas.microsoft.com/office/drawing/2014/main" id="{00D6514C-CC05-F97A-206C-95353E1994C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1099" y="3189288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F750-B76A-7D96-45AC-74989CD4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5D5086-C484-8EFC-52F7-0D5C124A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769" y="926633"/>
            <a:ext cx="5722619" cy="5004734"/>
          </a:xfrm>
        </p:spPr>
        <p:txBody>
          <a:bodyPr rtlCol="0">
            <a:noAutofit/>
          </a:bodyPr>
          <a:lstStyle/>
          <a:p>
            <a:pPr rtl="0"/>
            <a:r>
              <a:rPr lang="da-DK" sz="2400" b="1" dirty="0">
                <a:solidFill>
                  <a:schemeClr val="tx2"/>
                </a:solidFill>
              </a:rPr>
              <a:t>GENERALFORSAMLING / AFSTEMNINGER</a:t>
            </a:r>
            <a:br>
              <a:rPr lang="da-DK" sz="2400" b="1" dirty="0">
                <a:solidFill>
                  <a:schemeClr val="tx2"/>
                </a:solidFill>
              </a:rPr>
            </a:br>
            <a:endParaRPr lang="da-DK" sz="1200" b="1" dirty="0">
              <a:solidFill>
                <a:schemeClr val="tx2"/>
              </a:solidFill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Ved afstemninger udenfor general-forsamlingen leder præsidenten afstemningen.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Generalforsamlingen ledes af dirigenten.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Hvis en diskussion opstår, skal præsidenten/dirigenten </a:t>
            </a:r>
            <a:r>
              <a:rPr lang="da-DK" sz="2400" dirty="0" err="1">
                <a:solidFill>
                  <a:schemeClr val="tx1"/>
                </a:solidFill>
              </a:rPr>
              <a:t>opret-holde</a:t>
            </a:r>
            <a:r>
              <a:rPr lang="da-DK" sz="2400" dirty="0">
                <a:solidFill>
                  <a:schemeClr val="tx1"/>
                </a:solidFill>
              </a:rPr>
              <a:t> en upartisk holdning og sikre sig, at alle beslutninger afspejler de ønsker, som flertallet har.</a:t>
            </a:r>
          </a:p>
          <a:p>
            <a:pPr rtl="0"/>
            <a:endParaRPr lang="da-DK" sz="2800" dirty="0">
              <a:solidFill>
                <a:schemeClr val="tx1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B31AD77-1C2A-C3E8-1E4E-07E745FA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20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7473C5B2-C973-6D00-2B1B-37D871EBC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CFDF0F94-9A25-1966-A4C1-1A3B59D98D3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1D86792-BD21-5F8F-AC4D-33047D7F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754115"/>
            <a:ext cx="4959873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KLUB</a:t>
            </a:r>
            <a:br>
              <a:rPr lang="da-DK" sz="5400" b="1" dirty="0">
                <a:solidFill>
                  <a:schemeClr val="bg2"/>
                </a:solidFill>
              </a:rPr>
            </a:br>
            <a:r>
              <a:rPr lang="da-DK" sz="5400" b="1" dirty="0">
                <a:solidFill>
                  <a:schemeClr val="bg2"/>
                </a:solidFill>
              </a:rPr>
              <a:t>møder</a:t>
            </a: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ED179E89-BD69-2DF2-2D55-B4FF1AAEA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3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FC22B-EC73-A38B-3A0A-8D034FA74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7C04C4-C7BF-E8C2-BC2E-EA7E54EE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250" y="495416"/>
            <a:ext cx="5722619" cy="4650326"/>
          </a:xfrm>
        </p:spPr>
        <p:txBody>
          <a:bodyPr rtlCol="0">
            <a:noAutofit/>
          </a:bodyPr>
          <a:lstStyle/>
          <a:p>
            <a:pPr rtl="0"/>
            <a:r>
              <a:rPr lang="da-DK" sz="2400" b="1" dirty="0">
                <a:solidFill>
                  <a:schemeClr val="tx2"/>
                </a:solidFill>
              </a:rPr>
              <a:t>GENERALFORSAMLING / AFSTEMNINGER</a:t>
            </a:r>
            <a:br>
              <a:rPr lang="da-DK" sz="2400" b="1" dirty="0">
                <a:solidFill>
                  <a:schemeClr val="tx2"/>
                </a:solidFill>
              </a:rPr>
            </a:br>
            <a:endParaRPr lang="da-DK" sz="12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Et forslag skal begrundes, før der åbnes for generel diskussion.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Der stemmes om eventuelle ændringer inden der stemmes om forslaget.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Klubpræsidentens stemme er afgørende ved stemmelighed.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Læs yderligere i håndbogen.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3C0CBA-323A-603B-0A93-9BE11833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21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7" name="Billede 6" descr="Et billede, der indeholder bog, person, negl/søm/nål, finger&#10;&#10;Automatisk genereret beskrivelse">
            <a:extLst>
              <a:ext uri="{FF2B5EF4-FFF2-40B4-BE49-F238E27FC236}">
                <a16:creationId xmlns:a16="http://schemas.microsoft.com/office/drawing/2014/main" id="{41C9CD47-B6CE-F363-13FD-B6E7E911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40" y="3567306"/>
            <a:ext cx="2643899" cy="14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EC5EE3FE-CC55-8C59-A73B-C2C1B55EA4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5B4FD76-1F10-2F05-2FFC-3281AC45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754115"/>
            <a:ext cx="4959873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KLUB</a:t>
            </a:r>
            <a:br>
              <a:rPr lang="da-DK" sz="5400" b="1" dirty="0">
                <a:solidFill>
                  <a:schemeClr val="bg2"/>
                </a:solidFill>
              </a:rPr>
            </a:br>
            <a:r>
              <a:rPr lang="da-DK" sz="5400" b="1" dirty="0">
                <a:solidFill>
                  <a:schemeClr val="bg2"/>
                </a:solidFill>
              </a:rPr>
              <a:t>møder</a:t>
            </a:r>
          </a:p>
        </p:txBody>
      </p:sp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8288B065-637C-94FF-F16D-8C23D8A0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9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97945-2771-D5E8-A268-6DC2F3EA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B29A4-0C71-47C4-D54A-10A590F0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81" y="1796978"/>
            <a:ext cx="4741798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Årets gang</a:t>
            </a:r>
            <a:br>
              <a:rPr lang="da-DK" sz="5400" b="1" dirty="0"/>
            </a:br>
            <a:endParaRPr lang="da-DK" sz="54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302FF2C-6D83-1429-EF55-D136DFD3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169" y="607359"/>
            <a:ext cx="5722619" cy="5004734"/>
          </a:xfrm>
        </p:spPr>
        <p:txBody>
          <a:bodyPr rtlCol="0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Klubmøder – 1 gang om måneden - ferie og ekstra møder er tilladt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Inner Wheels fødselsdag 10. januar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Valg til ny bestyrelse - senest 1. marts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Generalforsamling</a:t>
            </a:r>
            <a:br>
              <a:rPr lang="da-DK" sz="2300" dirty="0">
                <a:solidFill>
                  <a:schemeClr val="tx1"/>
                </a:solidFill>
              </a:rPr>
            </a:br>
            <a:r>
              <a:rPr lang="da-DK" sz="2300" dirty="0">
                <a:solidFill>
                  <a:schemeClr val="tx1"/>
                </a:solidFill>
              </a:rPr>
              <a:t>- inden udgangen af juni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Kædeoverrækkelse juni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Mulige møder</a:t>
            </a:r>
            <a:br>
              <a:rPr lang="da-DK" sz="2300" dirty="0">
                <a:solidFill>
                  <a:schemeClr val="tx1"/>
                </a:solidFill>
              </a:rPr>
            </a:br>
            <a:r>
              <a:rPr lang="da-DK" sz="2300" dirty="0">
                <a:solidFill>
                  <a:schemeClr val="tx1"/>
                </a:solidFill>
              </a:rPr>
              <a:t>- virksomhedsbesøg</a:t>
            </a:r>
            <a:br>
              <a:rPr lang="da-DK" sz="2300" dirty="0">
                <a:solidFill>
                  <a:schemeClr val="tx1"/>
                </a:solidFill>
              </a:rPr>
            </a:br>
            <a:r>
              <a:rPr lang="da-DK" sz="2300" dirty="0">
                <a:solidFill>
                  <a:schemeClr val="tx1"/>
                </a:solidFill>
              </a:rPr>
              <a:t>- udflugter etc.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F4CD8AE-D1E3-7F0A-A4CC-685374FA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22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6DE344A8-6E5D-1171-9583-7723F6AE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0" y="2509205"/>
            <a:ext cx="4177555" cy="278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Undertitel 5">
            <a:extLst>
              <a:ext uri="{FF2B5EF4-FFF2-40B4-BE49-F238E27FC236}">
                <a16:creationId xmlns:a16="http://schemas.microsoft.com/office/drawing/2014/main" id="{B1965134-1D0D-AFAB-8270-AB12DDD1E99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klubpræsident</a:t>
            </a:r>
          </a:p>
        </p:txBody>
      </p:sp>
      <p:pic>
        <p:nvPicPr>
          <p:cNvPr id="6" name="Billede 5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0274C9A0-5CA4-47D4-6C83-C40DE2716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BA39-B366-8840-1EF7-BB49607AE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B6A5E-25C7-9680-1A19-512B6C76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79" y="1796978"/>
            <a:ext cx="5661891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>
                <a:solidFill>
                  <a:schemeClr val="bg2"/>
                </a:solidFill>
              </a:rPr>
              <a:t>Vicepræsident</a:t>
            </a:r>
            <a:br>
              <a:rPr lang="da-DK" sz="5400" b="1" dirty="0"/>
            </a:br>
            <a:endParaRPr lang="da-DK" sz="5400" b="1" dirty="0"/>
          </a:p>
        </p:txBody>
      </p:sp>
      <p:graphicFrame>
        <p:nvGraphicFramePr>
          <p:cNvPr id="12" name="Pladsholder til indhold 2">
            <a:extLst>
              <a:ext uri="{FF2B5EF4-FFF2-40B4-BE49-F238E27FC236}">
                <a16:creationId xmlns:a16="http://schemas.microsoft.com/office/drawing/2014/main" id="{07D2198E-05CF-ED4F-B6E5-20822FF61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627280"/>
              </p:ext>
            </p:extLst>
          </p:nvPr>
        </p:nvGraphicFramePr>
        <p:xfrm>
          <a:off x="6469381" y="1207246"/>
          <a:ext cx="5310243" cy="553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3B73F9E-9C2B-3A07-CB60-238EB2AA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23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0D7F8FB-0D50-627E-BD63-260B83C64C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6052" y="2749177"/>
            <a:ext cx="3567952" cy="237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Undertitel 5">
            <a:extLst>
              <a:ext uri="{FF2B5EF4-FFF2-40B4-BE49-F238E27FC236}">
                <a16:creationId xmlns:a16="http://schemas.microsoft.com/office/drawing/2014/main" id="{9330C6F8-CFD5-5ECD-1B52-BA7206F0114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vicepræsident</a:t>
            </a:r>
          </a:p>
        </p:txBody>
      </p:sp>
      <p:pic>
        <p:nvPicPr>
          <p:cNvPr id="6" name="Billede 5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D2A20079-5280-D87F-48E9-8BBA907DB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98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B305A-8E56-DE6A-4541-DAB4BB05B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0D82F-55B9-1718-E577-182D7942A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79" y="1796978"/>
            <a:ext cx="5661891" cy="1536580"/>
          </a:xfrm>
        </p:spPr>
        <p:txBody>
          <a:bodyPr rtlCol="0">
            <a:noAutofit/>
          </a:bodyPr>
          <a:lstStyle/>
          <a:p>
            <a:pPr rtl="0"/>
            <a:r>
              <a:rPr lang="da-DK" sz="5400" b="1" dirty="0"/>
              <a:t>Pastpræsident</a:t>
            </a:r>
            <a:br>
              <a:rPr lang="da-DK" sz="5400" b="1" dirty="0"/>
            </a:br>
            <a:endParaRPr lang="da-DK" sz="5400" b="1" dirty="0"/>
          </a:p>
        </p:txBody>
      </p:sp>
      <p:graphicFrame>
        <p:nvGraphicFramePr>
          <p:cNvPr id="12" name="Pladsholder til indhold 2">
            <a:extLst>
              <a:ext uri="{FF2B5EF4-FFF2-40B4-BE49-F238E27FC236}">
                <a16:creationId xmlns:a16="http://schemas.microsoft.com/office/drawing/2014/main" id="{65877738-B9B8-01DF-9527-6FADBA64A4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110540"/>
              </p:ext>
            </p:extLst>
          </p:nvPr>
        </p:nvGraphicFramePr>
        <p:xfrm>
          <a:off x="6469381" y="1207246"/>
          <a:ext cx="5310243" cy="467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0A85EA-2C64-B9BC-DC2E-BA6A97AC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24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12118FD-1952-004E-E2FF-A610AD8771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6052" y="2749177"/>
            <a:ext cx="3567952" cy="237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Undertitel 5">
            <a:extLst>
              <a:ext uri="{FF2B5EF4-FFF2-40B4-BE49-F238E27FC236}">
                <a16:creationId xmlns:a16="http://schemas.microsoft.com/office/drawing/2014/main" id="{975311B4-8C82-BD08-3B75-C0D8D25B413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17781" y="5316186"/>
            <a:ext cx="4143555" cy="692595"/>
          </a:xfrm>
        </p:spPr>
        <p:txBody>
          <a:bodyPr rtlCol="0">
            <a:noAutofit/>
          </a:bodyPr>
          <a:lstStyle/>
          <a:p>
            <a:pPr rtl="0"/>
            <a:r>
              <a:rPr lang="da-DK" sz="1800" dirty="0"/>
              <a:t>Introduktion til arbejdet </a:t>
            </a:r>
            <a:br>
              <a:rPr lang="da-DK" sz="1800" dirty="0"/>
            </a:br>
            <a:r>
              <a:rPr lang="da-DK" sz="1800" dirty="0"/>
              <a:t>som pastpræsident</a:t>
            </a:r>
          </a:p>
        </p:txBody>
      </p:sp>
      <p:pic>
        <p:nvPicPr>
          <p:cNvPr id="3" name="Billede 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55301AD6-2863-60C5-B1E7-93A0FD8D0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89" y="353239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2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318E-0FA5-50F0-D95B-F5FDE2247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26B616A6-7232-BF88-2A8E-645912B13D47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25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A937736-F0C8-7131-D237-C82CD4AF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55" y="5018180"/>
            <a:ext cx="10515600" cy="1325563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Til sidst –vores håndbog er en god hjælp</a:t>
            </a:r>
          </a:p>
        </p:txBody>
      </p:sp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F40ED5EE-E467-1AA1-4A5D-4C039254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055" y="265887"/>
            <a:ext cx="792103" cy="776261"/>
          </a:xfrm>
          <a:prstGeom prst="rect">
            <a:avLst/>
          </a:prstGeom>
        </p:spPr>
      </p:pic>
      <p:pic>
        <p:nvPicPr>
          <p:cNvPr id="2" name="Pladsholder til billede 12">
            <a:extLst>
              <a:ext uri="{FF2B5EF4-FFF2-40B4-BE49-F238E27FC236}">
                <a16:creationId xmlns:a16="http://schemas.microsoft.com/office/drawing/2014/main" id="{A8979BD3-36A7-8C90-8F72-C50B64DB9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5259"/>
          <a:stretch/>
        </p:blipFill>
        <p:spPr>
          <a:xfrm>
            <a:off x="686555" y="1178835"/>
            <a:ext cx="10382251" cy="4015600"/>
          </a:xfrm>
          <a:custGeom>
            <a:avLst/>
            <a:gdLst/>
            <a:ahLst/>
            <a:cxnLst/>
            <a:rect l="l" t="t" r="r" b="b"/>
            <a:pathLst>
              <a:path w="7543799" h="2917756">
                <a:moveTo>
                  <a:pt x="325906" y="0"/>
                </a:moveTo>
                <a:lnTo>
                  <a:pt x="7543799" y="0"/>
                </a:lnTo>
                <a:lnTo>
                  <a:pt x="7543799" y="2601638"/>
                </a:lnTo>
                <a:lnTo>
                  <a:pt x="7227681" y="2917756"/>
                </a:lnTo>
                <a:lnTo>
                  <a:pt x="0" y="2917756"/>
                </a:lnTo>
                <a:lnTo>
                  <a:pt x="0" y="325906"/>
                </a:lnTo>
                <a:close/>
              </a:path>
            </a:pathLst>
          </a:custGeom>
          <a:ln w="285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98608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C65D-FCFC-1744-D974-D8EF8A89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4">
            <a:extLst>
              <a:ext uri="{FF2B5EF4-FFF2-40B4-BE49-F238E27FC236}">
                <a16:creationId xmlns:a16="http://schemas.microsoft.com/office/drawing/2014/main" id="{79E3089B-A379-ED63-543C-48A10C44C4A8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26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10" name="Billede 9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3C9D2078-24F0-4EDC-F300-265364D21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055" y="265887"/>
            <a:ext cx="792103" cy="776261"/>
          </a:xfrm>
          <a:prstGeom prst="rect">
            <a:avLst/>
          </a:prstGeom>
        </p:spPr>
      </p:pic>
      <p:pic>
        <p:nvPicPr>
          <p:cNvPr id="5" name="Pladsholder til billede 12">
            <a:extLst>
              <a:ext uri="{FF2B5EF4-FFF2-40B4-BE49-F238E27FC236}">
                <a16:creationId xmlns:a16="http://schemas.microsoft.com/office/drawing/2014/main" id="{B4230E1D-1D48-05B4-B18A-A68D7960D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" r="-2" b="439"/>
          <a:stretch/>
        </p:blipFill>
        <p:spPr>
          <a:xfrm>
            <a:off x="800558" y="786117"/>
            <a:ext cx="3337560" cy="4956048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0F62F6D-21AC-303D-97F2-908EA1EF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753" y="628617"/>
            <a:ext cx="6559859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HAR du SPØRGSMÅL?</a:t>
            </a:r>
          </a:p>
        </p:txBody>
      </p:sp>
    </p:spTree>
    <p:extLst>
      <p:ext uri="{BB962C8B-B14F-4D97-AF65-F5344CB8AC3E}">
        <p14:creationId xmlns:p14="http://schemas.microsoft.com/office/powerpoint/2010/main" val="2265673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77791-FCE4-06EE-DBC1-E5E4BFC05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8771C-DACD-7025-409A-038E2C44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4659290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TAK FOR I DAG</a:t>
            </a:r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99A0C08D-3301-CCDE-15C4-8B1585CE71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322" b="10322"/>
          <a:stretch/>
        </p:blipFill>
        <p:spPr>
          <a:xfrm>
            <a:off x="799072" y="786117"/>
            <a:ext cx="6245352" cy="4956048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60C69A87-F411-7466-D413-234CA56F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6008781"/>
            <a:ext cx="1142245" cy="669925"/>
          </a:xfrm>
        </p:spPr>
        <p:txBody>
          <a:bodyPr rtlCol="0"/>
          <a:lstStyle/>
          <a:p>
            <a:pPr rtl="0"/>
            <a:r>
              <a:rPr lang="da-DK" sz="1200" i="1" dirty="0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t>27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4" name="Billede 3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033EBC56-FE0F-B39B-E94F-3E125150F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055" y="265887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48" y="284549"/>
            <a:ext cx="10954926" cy="1403696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ansvarsområder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776" y="1634456"/>
            <a:ext cx="4861757" cy="3481510"/>
          </a:xfrm>
        </p:spPr>
        <p:txBody>
          <a:bodyPr rtlCol="0">
            <a:no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</a:pPr>
            <a:endParaRPr lang="da-DK" sz="2400" kern="1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</a:t>
            </a: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ræsidenten er sammen med bestyrelsen klubbens formelle ledelse.</a:t>
            </a:r>
          </a:p>
          <a:p>
            <a:pPr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Præsidenten leder klub- og bestyrelsesmøderne og er ansvarlig for, at forslag og ønsker, der vedrører klubben, behandles på både bestyrelses- og klubmøde. </a:t>
            </a:r>
          </a:p>
          <a:p>
            <a:pPr marL="180340">
              <a:lnSpc>
                <a:spcPct val="115000"/>
              </a:lnSpc>
            </a:pPr>
            <a:endParaRPr lang="da-DK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Billede 1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B997AB7-C355-8EB7-AE0E-77DE1EA4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  <p:sp>
        <p:nvSpPr>
          <p:cNvPr id="17" name="Pladsholder til slidenummer 4">
            <a:extLst>
              <a:ext uri="{FF2B5EF4-FFF2-40B4-BE49-F238E27FC236}">
                <a16:creationId xmlns:a16="http://schemas.microsoft.com/office/drawing/2014/main" id="{6B7C0DA3-1DE3-B34C-8841-A26F01894823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3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19D6BE88-A1A0-B8D5-BC55-AF49560B6DBA}"/>
              </a:ext>
            </a:extLst>
          </p:cNvPr>
          <p:cNvSpPr txBox="1">
            <a:spLocks/>
          </p:cNvSpPr>
          <p:nvPr/>
        </p:nvSpPr>
        <p:spPr>
          <a:xfrm>
            <a:off x="6096000" y="1391075"/>
            <a:ext cx="5455390" cy="348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skal bestræbe sig på at få medlemmer og bestyrelse til at arbejde sammen som et team og opbygge og bevare en god og positiv stemning i klubben. </a:t>
            </a:r>
          </a:p>
        </p:txBody>
      </p:sp>
    </p:spTree>
    <p:extLst>
      <p:ext uri="{BB962C8B-B14F-4D97-AF65-F5344CB8AC3E}">
        <p14:creationId xmlns:p14="http://schemas.microsoft.com/office/powerpoint/2010/main" val="305484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0586-93E2-2BC7-4294-F63CE7CB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2AD9DE-562E-2F19-449E-690245CF5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65" y="2456761"/>
            <a:ext cx="4845229" cy="3123722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Klubpræsidenten holder sig orienteret på hjemmesider, såvel internationalt som nationalt og på distriktsplan.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Herunder referater fra nationalbestyrelsesmøder og dagsordener/referater fra distriktsbestyrelsesmøder.    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8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marL="180340">
              <a:lnSpc>
                <a:spcPct val="115000"/>
              </a:lnSpc>
            </a:pPr>
            <a:endParaRPr lang="da-DK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34AD29B-50C7-A68C-F804-49705231C1E9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4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CE396E-2099-5D6F-0084-5E4D8EA5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84549"/>
            <a:ext cx="10942973" cy="1325563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ansvarsområder</a:t>
            </a:r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23682E3D-FF0D-891B-4FAE-7DAF3B63DFE9}"/>
              </a:ext>
            </a:extLst>
          </p:cNvPr>
          <p:cNvSpPr txBox="1">
            <a:spLocks/>
          </p:cNvSpPr>
          <p:nvPr/>
        </p:nvSpPr>
        <p:spPr>
          <a:xfrm>
            <a:off x="6172255" y="1712208"/>
            <a:ext cx="5499792" cy="419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er delegeret med stemmeret på distrikts-møder, landsmøder og Convention. </a:t>
            </a:r>
            <a:b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Hun kan overdrage </a:t>
            </a:r>
            <a:r>
              <a:rPr lang="da-DK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stemme-retten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til andre nuværende eller tidligere bestyrelsesmedlemmer. Fuldmagt skal anvendes ved forfald efter tilmeldingen. </a:t>
            </a:r>
          </a:p>
        </p:txBody>
      </p:sp>
      <p:pic>
        <p:nvPicPr>
          <p:cNvPr id="3" name="Billede 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94F0F154-9549-2756-CD43-BC7461BB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0586-93E2-2BC7-4294-F63CE7CB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2AD9DE-562E-2F19-449E-690245CF5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65" y="2456761"/>
            <a:ext cx="4845229" cy="3123722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Klubpræsidenten holder sig orienteret på hjemmesider, såvel internationalt som nationalt og på distriktsplan.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Herunder referater fra nationalbestyrelsesmøder og dagsordener/referater fra distriktsbestyrelsesmøder.    </a:t>
            </a:r>
            <a:b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18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marL="180340">
              <a:lnSpc>
                <a:spcPct val="115000"/>
              </a:lnSpc>
            </a:pPr>
            <a:endParaRPr lang="da-DK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34AD29B-50C7-A68C-F804-49705231C1E9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5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DCE396E-2099-5D6F-0084-5E4D8EA5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84549"/>
            <a:ext cx="10942973" cy="1325563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ansvarsområder</a:t>
            </a:r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23682E3D-FF0D-891B-4FAE-7DAF3B63DFE9}"/>
              </a:ext>
            </a:extLst>
          </p:cNvPr>
          <p:cNvSpPr txBox="1">
            <a:spLocks/>
          </p:cNvSpPr>
          <p:nvPr/>
        </p:nvSpPr>
        <p:spPr>
          <a:xfrm>
            <a:off x="6172255" y="1712208"/>
            <a:ext cx="5499792" cy="419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lang="en-US" sz="1600" i="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lang="en-US" sz="1400" kern="1200" cap="none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15000"/>
              </a:lnSpc>
              <a:spcAft>
                <a:spcPts val="800"/>
              </a:spcAft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er delegeret med stemmeret på distrikts-møder, landsmøder og Convention. </a:t>
            </a:r>
            <a:b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1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Hun kan overdrage </a:t>
            </a:r>
            <a:r>
              <a:rPr lang="da-DK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stemme-retten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til andre nuværende eller tidligere bestyrelsesmedlemmer. Fuldmagt skal anvendes ved forfald efter tilmeldingen. </a:t>
            </a:r>
          </a:p>
        </p:txBody>
      </p:sp>
      <p:pic>
        <p:nvPicPr>
          <p:cNvPr id="3" name="Billede 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94F0F154-9549-2756-CD43-BC7461BB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68E9B-BDA3-3061-156C-26B9A09F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0E3387F-4F65-46A1-900C-3298A6E75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548" y="1342938"/>
            <a:ext cx="5385903" cy="4172123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Klubpræsidenten bør have for øje, hvad netop hendes klub kan gøre for at fremme samarbejdet mellem klubber i distriktet og på lands- og internationalt  plan.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Det er en rigtig god ide at tage initiativ til fælles aktiviteter.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7CC57FE-EFBC-9728-FADC-FFE298ED7FCF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6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79645B0-3319-E0CD-EF42-D74D6322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29" y="284549"/>
            <a:ext cx="10925044" cy="1325563"/>
          </a:xfrm>
        </p:spPr>
        <p:txBody>
          <a:bodyPr rtlCol="0"/>
          <a:lstStyle/>
          <a:p>
            <a:pPr rtl="0"/>
            <a:r>
              <a:rPr lang="da-DK" b="1" dirty="0">
                <a:solidFill>
                  <a:schemeClr val="tx2"/>
                </a:solidFill>
              </a:rPr>
              <a:t>ansvarsområder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63729ED-027B-4D3A-2F0E-7568DD66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4297" y="1759538"/>
            <a:ext cx="5651611" cy="3758322"/>
          </a:xfrm>
          <a:prstGeom prst="rect">
            <a:avLst/>
          </a:prstGeom>
        </p:spPr>
      </p:pic>
      <p:pic>
        <p:nvPicPr>
          <p:cNvPr id="2" name="Billede 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4B60F267-2DE9-5A25-1C69-639B9B3E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146" y="416045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7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68" y="-274508"/>
            <a:ext cx="5531765" cy="2013661"/>
          </a:xfrm>
        </p:spPr>
        <p:txBody>
          <a:bodyPr rtlCol="0"/>
          <a:lstStyle/>
          <a:p>
            <a:pPr rtl="0"/>
            <a:r>
              <a:rPr lang="da-DK" sz="3600" b="1" dirty="0">
                <a:solidFill>
                  <a:schemeClr val="tx2"/>
                </a:solidFill>
              </a:rPr>
              <a:t>Kom godt i gang</a:t>
            </a:r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594ACC6B-B2AA-4E37-97D4-0F8CC4C846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304" b="6304"/>
          <a:stretch/>
        </p:blipFill>
        <p:spPr>
          <a:xfrm>
            <a:off x="6960433" y="1"/>
            <a:ext cx="5231567" cy="685799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4F3DDE-5D3C-40C1-A976-7406EB83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868" y="1739153"/>
            <a:ext cx="5866448" cy="3496460"/>
          </a:xfrm>
        </p:spPr>
        <p:txBody>
          <a:bodyPr rtlCol="0">
            <a:noAutofit/>
          </a:bodyPr>
          <a:lstStyle/>
          <a:p>
            <a:pPr rtl="0"/>
            <a:endParaRPr lang="da-DK" sz="24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Funktionsperiode 1 år eller flere, hvis der ikke er andre villige kandidater til at overtage embedet og under forudsætning af klubbens godkendelse.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Når din bestyrelse er klar – nedsæt udvalg og giv medlemmerne indflydelse og ansvar.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a-DK" sz="2400" b="0" dirty="0">
                <a:solidFill>
                  <a:schemeClr val="tx1"/>
                </a:solidFill>
              </a:rPr>
              <a:t>Planlæg årets aktiviteter i samarbejde med bestyrelse og udvalg. </a:t>
            </a:r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1A34297A-3A0E-0334-E365-5B5CEF1D9937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7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3" name="Billede 2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CAF87755-10BE-34F2-CA96-AB5D3FD9E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2" y="243766"/>
            <a:ext cx="792103" cy="7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3EF7D-E668-6E2B-23A4-67D990C8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FAF56F0-A8E2-11AA-D8CA-6709F2569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141" y="1529626"/>
            <a:ext cx="6341035" cy="4141038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Instruer bestyrelsen i brug af håndbogen, og </a:t>
            </a:r>
            <a:r>
              <a:rPr lang="da-DK" sz="2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</a:t>
            </a:r>
            <a:r>
              <a:rPr lang="da-DK" sz="2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hvor</a:t>
            </a:r>
            <a:r>
              <a:rPr lang="da-DK" sz="2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diverse</a:t>
            </a:r>
            <a:r>
              <a:rPr lang="da-DK" sz="22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dokumenter findes på hjemmesiden.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Program for klubmøderne aftales, i god tid, så det kan sættes i kalenderen på hjemmesiden. Ansvaret for klubmøder kan overgives til et udvalg. </a:t>
            </a: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2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Deltag i det årlige dialogmøde som afholdes af nationalbestyrelsen i dit distrikt. </a:t>
            </a:r>
          </a:p>
        </p:txBody>
      </p:sp>
      <p:sp>
        <p:nvSpPr>
          <p:cNvPr id="15" name="Pladsholder til slidenummer 4">
            <a:extLst>
              <a:ext uri="{FF2B5EF4-FFF2-40B4-BE49-F238E27FC236}">
                <a16:creationId xmlns:a16="http://schemas.microsoft.com/office/drawing/2014/main" id="{88C245DB-25D3-108E-49EB-18CF2E721C1D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8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C01C6A1-3896-62F0-8D74-967153D0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04424" y="1870089"/>
            <a:ext cx="5187576" cy="3460113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Billede 2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69B56AB4-5F43-0102-92D8-51BB37380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148" y="344191"/>
            <a:ext cx="792103" cy="776261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349BE511-F821-5FE6-8032-90F160A50934}"/>
              </a:ext>
            </a:extLst>
          </p:cNvPr>
          <p:cNvSpPr txBox="1">
            <a:spLocks/>
          </p:cNvSpPr>
          <p:nvPr/>
        </p:nvSpPr>
        <p:spPr>
          <a:xfrm>
            <a:off x="525929" y="284549"/>
            <a:ext cx="1092504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b="1" dirty="0">
                <a:solidFill>
                  <a:schemeClr val="tx2"/>
                </a:solidFill>
              </a:rPr>
              <a:t>opgaver</a:t>
            </a:r>
          </a:p>
        </p:txBody>
      </p:sp>
    </p:spTree>
    <p:extLst>
      <p:ext uri="{BB962C8B-B14F-4D97-AF65-F5344CB8AC3E}">
        <p14:creationId xmlns:p14="http://schemas.microsoft.com/office/powerpoint/2010/main" val="3282446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4960-7746-E007-3DFA-CC8D6C467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292A70-E125-DC5D-3C84-7514FC823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929" y="1362089"/>
            <a:ext cx="6233459" cy="4249816"/>
          </a:xfrm>
        </p:spPr>
        <p:txBody>
          <a:bodyPr rtlCol="0">
            <a:noAutofit/>
          </a:bodyPr>
          <a:lstStyle/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Klubbens medlemmer 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orienteres i årets løb om distrikts- og landsmøder, Convention o.a. Endvidere om valg til eksterne poster. </a:t>
            </a:r>
            <a:endParaRPr lang="da-DK" sz="24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357188">
              <a:lnSpc>
                <a:spcPct val="115000"/>
              </a:lnSpc>
              <a:buClr>
                <a:schemeClr val="tx1"/>
              </a:buClr>
            </a:pP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Vær opmærksom på </a:t>
            </a:r>
            <a:r>
              <a:rPr lang="da-DK" sz="24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medlemmern</a:t>
            </a:r>
            <a:r>
              <a:rPr lang="da-DK" sz="2400" kern="1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 ve og vel ved alderssvækkelse, sygdom og sociale problemer. </a:t>
            </a:r>
          </a:p>
        </p:txBody>
      </p:sp>
      <p:sp>
        <p:nvSpPr>
          <p:cNvPr id="15" name="Pladsholder til slidenummer 4">
            <a:extLst>
              <a:ext uri="{FF2B5EF4-FFF2-40B4-BE49-F238E27FC236}">
                <a16:creationId xmlns:a16="http://schemas.microsoft.com/office/drawing/2014/main" id="{237DF9E9-5D2D-7609-9C34-550FE4A05247}"/>
              </a:ext>
            </a:extLst>
          </p:cNvPr>
          <p:cNvSpPr txBox="1">
            <a:spLocks/>
          </p:cNvSpPr>
          <p:nvPr/>
        </p:nvSpPr>
        <p:spPr>
          <a:xfrm>
            <a:off x="10363200" y="6008781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i="1">
                <a:solidFill>
                  <a:schemeClr val="tx2"/>
                </a:solidFill>
              </a:rPr>
              <a:t>Side </a:t>
            </a:r>
            <a:fld id="{95CBEC59-7FF9-4688-98DF-89832A0C9025}" type="slidenum">
              <a:rPr lang="da-DK" sz="1200" i="1" smtClean="0">
                <a:solidFill>
                  <a:schemeClr val="tx2"/>
                </a:solidFill>
              </a:rPr>
              <a:pPr/>
              <a:t>9</a:t>
            </a:fld>
            <a:endParaRPr lang="da-DK" sz="1200" i="1" dirty="0">
              <a:solidFill>
                <a:schemeClr val="tx2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912365E-B717-60CA-C1EC-4A8F9C4A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04424" y="1870953"/>
            <a:ext cx="5187576" cy="3458384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Billede 21" descr="Et billede, der indeholder cirkel, emblem, gul, logo&#10;&#10;Automatisk genereret beskrivelse">
            <a:extLst>
              <a:ext uri="{FF2B5EF4-FFF2-40B4-BE49-F238E27FC236}">
                <a16:creationId xmlns:a16="http://schemas.microsoft.com/office/drawing/2014/main" id="{F773E1E0-676E-8A66-1BB1-A5EFB275A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148" y="344191"/>
            <a:ext cx="792103" cy="776261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D574C3A5-FB52-8B56-A4A7-E3FF89B1CC89}"/>
              </a:ext>
            </a:extLst>
          </p:cNvPr>
          <p:cNvSpPr txBox="1">
            <a:spLocks/>
          </p:cNvSpPr>
          <p:nvPr/>
        </p:nvSpPr>
        <p:spPr>
          <a:xfrm>
            <a:off x="525929" y="284549"/>
            <a:ext cx="10925044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b="1" dirty="0">
                <a:solidFill>
                  <a:schemeClr val="tx2"/>
                </a:solidFill>
              </a:rPr>
              <a:t>opgaver</a:t>
            </a:r>
          </a:p>
        </p:txBody>
      </p:sp>
    </p:spTree>
    <p:extLst>
      <p:ext uri="{BB962C8B-B14F-4D97-AF65-F5344CB8AC3E}">
        <p14:creationId xmlns:p14="http://schemas.microsoft.com/office/powerpoint/2010/main" val="2020269041"/>
      </p:ext>
    </p:extLst>
  </p:cSld>
  <p:clrMapOvr>
    <a:masterClrMapping/>
  </p:clrMapOvr>
</p:sld>
</file>

<file path=ppt/theme/theme1.xml><?xml version="1.0" encoding="utf-8"?>
<a:theme xmlns:a="http://schemas.openxmlformats.org/drawingml/2006/main" name="Udsnit">
  <a:themeElements>
    <a:clrScheme name="Udsni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Udsni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Udsni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856</TotalTime>
  <Words>1195</Words>
  <Application>Microsoft Office PowerPoint</Application>
  <PresentationFormat>Widescreen</PresentationFormat>
  <Paragraphs>178</Paragraphs>
  <Slides>27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2" baseType="lpstr">
      <vt:lpstr>Calibri</vt:lpstr>
      <vt:lpstr>Wingdings 3</vt:lpstr>
      <vt:lpstr>Century Gothic</vt:lpstr>
      <vt:lpstr>Arial</vt:lpstr>
      <vt:lpstr>Udsnit</vt:lpstr>
      <vt:lpstr>VELKOMMEN – IntRO-MØDE 2025</vt:lpstr>
      <vt:lpstr>Dagsorden</vt:lpstr>
      <vt:lpstr>ansvarsområder</vt:lpstr>
      <vt:lpstr>ansvarsområder</vt:lpstr>
      <vt:lpstr>ansvarsområder</vt:lpstr>
      <vt:lpstr>ansvarsområder</vt:lpstr>
      <vt:lpstr>Kom godt i gang</vt:lpstr>
      <vt:lpstr>PowerPoint-præsentation</vt:lpstr>
      <vt:lpstr>PowerPoint-præsentation</vt:lpstr>
      <vt:lpstr>PowerPoint-præsentation</vt:lpstr>
      <vt:lpstr>Tiltrække nye medlemmer   </vt:lpstr>
      <vt:lpstr>NYE MEDLEMMER</vt:lpstr>
      <vt:lpstr>Ideer til en god velkomst til nye medlemmer</vt:lpstr>
      <vt:lpstr>Brug håndbogen</vt:lpstr>
      <vt:lpstr>PowerPoint-præsentation</vt:lpstr>
      <vt:lpstr>Bestyrelses møder</vt:lpstr>
      <vt:lpstr>Bestyrelses møder</vt:lpstr>
      <vt:lpstr>KLUB møder</vt:lpstr>
      <vt:lpstr>KLUB møder</vt:lpstr>
      <vt:lpstr>KLUB møder</vt:lpstr>
      <vt:lpstr>KLUB møder</vt:lpstr>
      <vt:lpstr>Årets gang </vt:lpstr>
      <vt:lpstr>Vicepræsident </vt:lpstr>
      <vt:lpstr>Pastpræsident </vt:lpstr>
      <vt:lpstr>Til sidst –vores håndbog er en god hjælp</vt:lpstr>
      <vt:lpstr>HAR du SPØRGSMÅL?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PRÆSENTATIONSTITLEN</dc:title>
  <dc:creator>Grethe Juhl</dc:creator>
  <cp:lastModifiedBy>Kirsten Moesby</cp:lastModifiedBy>
  <cp:revision>46</cp:revision>
  <dcterms:created xsi:type="dcterms:W3CDTF">2024-02-10T09:15:16Z</dcterms:created>
  <dcterms:modified xsi:type="dcterms:W3CDTF">2025-04-30T09:33:00Z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