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7" r:id="rId2"/>
    <p:sldId id="286" r:id="rId3"/>
    <p:sldId id="276" r:id="rId4"/>
    <p:sldId id="277" r:id="rId5"/>
    <p:sldId id="275" r:id="rId6"/>
    <p:sldId id="279" r:id="rId7"/>
    <p:sldId id="284" r:id="rId8"/>
    <p:sldId id="280" r:id="rId9"/>
    <p:sldId id="282" r:id="rId10"/>
    <p:sldId id="278" r:id="rId11"/>
    <p:sldId id="283" r:id="rId12"/>
    <p:sldId id="285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59" y="-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4F9AF-953C-4078-9636-DEDA90CCF0A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586A773-2C73-4D32-91C4-1AA9A86B48C2}">
      <dgm:prSet phldrT="[Tekst]" phldr="0"/>
      <dgm:spPr/>
      <dgm:t>
        <a:bodyPr/>
        <a:lstStyle/>
        <a:p>
          <a:r>
            <a:rPr lang="da-DK" dirty="0"/>
            <a:t>Forberedelse</a:t>
          </a:r>
        </a:p>
      </dgm:t>
    </dgm:pt>
    <dgm:pt modelId="{4CCD609C-8EE3-48C2-82DA-4FD2FF7828A4}" type="parTrans" cxnId="{46BB60FA-AF42-4451-886A-8F8E2A155E90}">
      <dgm:prSet/>
      <dgm:spPr/>
      <dgm:t>
        <a:bodyPr/>
        <a:lstStyle/>
        <a:p>
          <a:endParaRPr lang="da-DK"/>
        </a:p>
      </dgm:t>
    </dgm:pt>
    <dgm:pt modelId="{7DCD77F6-7DC9-493E-9D08-DFA27C3EBA96}" type="sibTrans" cxnId="{46BB60FA-AF42-4451-886A-8F8E2A155E90}">
      <dgm:prSet/>
      <dgm:spPr/>
      <dgm:t>
        <a:bodyPr/>
        <a:lstStyle/>
        <a:p>
          <a:endParaRPr lang="da-DK"/>
        </a:p>
      </dgm:t>
    </dgm:pt>
    <dgm:pt modelId="{6627C068-3D70-437E-9E23-A4D473496D2E}">
      <dgm:prSet phldrT="[Tekst]" phldr="0"/>
      <dgm:spPr/>
      <dgm:t>
        <a:bodyPr/>
        <a:lstStyle/>
        <a:p>
          <a:r>
            <a:rPr lang="da-DK" dirty="0"/>
            <a:t>Klubmøde</a:t>
          </a:r>
        </a:p>
      </dgm:t>
    </dgm:pt>
    <dgm:pt modelId="{C7811CD9-FF50-47BC-99D6-8F824CEFC68F}" type="parTrans" cxnId="{363559D3-BDB7-4019-B070-9A92653BBFFD}">
      <dgm:prSet/>
      <dgm:spPr/>
      <dgm:t>
        <a:bodyPr/>
        <a:lstStyle/>
        <a:p>
          <a:endParaRPr lang="da-DK"/>
        </a:p>
      </dgm:t>
    </dgm:pt>
    <dgm:pt modelId="{4D508E69-D68E-4654-8195-F72BFBBE19A1}" type="sibTrans" cxnId="{363559D3-BDB7-4019-B070-9A92653BBFFD}">
      <dgm:prSet/>
      <dgm:spPr/>
      <dgm:t>
        <a:bodyPr/>
        <a:lstStyle/>
        <a:p>
          <a:endParaRPr lang="da-DK"/>
        </a:p>
      </dgm:t>
    </dgm:pt>
    <dgm:pt modelId="{70E728D9-F849-4DC3-859F-4A6E41F655BA}">
      <dgm:prSet phldrT="[Tekst]" phldr="0"/>
      <dgm:spPr/>
      <dgm:t>
        <a:bodyPr/>
        <a:lstStyle/>
        <a:p>
          <a:r>
            <a:rPr lang="da-DK" dirty="0"/>
            <a:t>Bestyrelsesmøde</a:t>
          </a:r>
        </a:p>
      </dgm:t>
    </dgm:pt>
    <dgm:pt modelId="{FAE29063-C805-4D06-93F4-917F8E93826E}" type="parTrans" cxnId="{B2C552A2-56DD-4EF8-A06E-B19AC28BA8DA}">
      <dgm:prSet/>
      <dgm:spPr/>
      <dgm:t>
        <a:bodyPr/>
        <a:lstStyle/>
        <a:p>
          <a:endParaRPr lang="da-DK"/>
        </a:p>
      </dgm:t>
    </dgm:pt>
    <dgm:pt modelId="{E5A0DFDD-0586-476F-8798-367FAA39C7C3}" type="sibTrans" cxnId="{B2C552A2-56DD-4EF8-A06E-B19AC28BA8DA}">
      <dgm:prSet/>
      <dgm:spPr/>
      <dgm:t>
        <a:bodyPr/>
        <a:lstStyle/>
        <a:p>
          <a:endParaRPr lang="da-DK"/>
        </a:p>
      </dgm:t>
    </dgm:pt>
    <dgm:pt modelId="{46AD2E64-17EC-4607-BB91-16B085A0E8E9}">
      <dgm:prSet phldrT="[Tekst]" phldr="0"/>
      <dgm:spPr/>
      <dgm:t>
        <a:bodyPr/>
        <a:lstStyle/>
        <a:p>
          <a:r>
            <a:rPr lang="da-DK" dirty="0"/>
            <a:t>Generalforsamling</a:t>
          </a:r>
        </a:p>
      </dgm:t>
    </dgm:pt>
    <dgm:pt modelId="{6F96E1EE-2D28-4034-823B-D1E2E1493D96}" type="parTrans" cxnId="{5801D4B4-46EA-4E90-89D2-43A41BEFEE72}">
      <dgm:prSet/>
      <dgm:spPr/>
      <dgm:t>
        <a:bodyPr/>
        <a:lstStyle/>
        <a:p>
          <a:endParaRPr lang="da-DK"/>
        </a:p>
      </dgm:t>
    </dgm:pt>
    <dgm:pt modelId="{A451D3D8-EDB1-4748-902A-DEC46FCC90EB}" type="sibTrans" cxnId="{5801D4B4-46EA-4E90-89D2-43A41BEFEE72}">
      <dgm:prSet/>
      <dgm:spPr/>
      <dgm:t>
        <a:bodyPr/>
        <a:lstStyle/>
        <a:p>
          <a:endParaRPr lang="da-DK"/>
        </a:p>
      </dgm:t>
    </dgm:pt>
    <dgm:pt modelId="{ED341CC0-9E25-4BF3-ADB1-8041A039EB15}">
      <dgm:prSet phldrT="[Tekst]" phldr="0"/>
      <dgm:spPr/>
      <dgm:t>
        <a:bodyPr/>
        <a:lstStyle/>
        <a:p>
          <a:r>
            <a:rPr lang="da-DK" dirty="0"/>
            <a:t>Ny praksis</a:t>
          </a:r>
        </a:p>
      </dgm:t>
    </dgm:pt>
    <dgm:pt modelId="{5E6175B6-1D98-4955-B8FE-4669E9B5E770}" type="parTrans" cxnId="{F0100E04-BD72-4FA7-A5A8-0FE5E7B1B3D8}">
      <dgm:prSet/>
      <dgm:spPr/>
      <dgm:t>
        <a:bodyPr/>
        <a:lstStyle/>
        <a:p>
          <a:endParaRPr lang="da-DK"/>
        </a:p>
      </dgm:t>
    </dgm:pt>
    <dgm:pt modelId="{3AE92781-A38C-4B5E-A97D-DCD928FC5A5B}" type="sibTrans" cxnId="{F0100E04-BD72-4FA7-A5A8-0FE5E7B1B3D8}">
      <dgm:prSet/>
      <dgm:spPr/>
      <dgm:t>
        <a:bodyPr/>
        <a:lstStyle/>
        <a:p>
          <a:endParaRPr lang="da-DK"/>
        </a:p>
      </dgm:t>
    </dgm:pt>
    <dgm:pt modelId="{9255A5F9-CDFB-478B-9043-434989C779F1}" type="pres">
      <dgm:prSet presAssocID="{0084F9AF-953C-4078-9636-DEDA90CCF0A9}" presName="cycle" presStyleCnt="0">
        <dgm:presLayoutVars>
          <dgm:dir/>
          <dgm:resizeHandles val="exact"/>
        </dgm:presLayoutVars>
      </dgm:prSet>
      <dgm:spPr/>
    </dgm:pt>
    <dgm:pt modelId="{AC187E73-5F65-45F1-8375-D707AE332508}" type="pres">
      <dgm:prSet presAssocID="{A586A773-2C73-4D32-91C4-1AA9A86B48C2}" presName="node" presStyleLbl="node1" presStyleIdx="0" presStyleCnt="5">
        <dgm:presLayoutVars>
          <dgm:bulletEnabled val="1"/>
        </dgm:presLayoutVars>
      </dgm:prSet>
      <dgm:spPr/>
    </dgm:pt>
    <dgm:pt modelId="{BC8898BE-F9E2-4A9D-B2B0-09F9EE30629F}" type="pres">
      <dgm:prSet presAssocID="{A586A773-2C73-4D32-91C4-1AA9A86B48C2}" presName="spNode" presStyleCnt="0"/>
      <dgm:spPr/>
    </dgm:pt>
    <dgm:pt modelId="{09BCC1B2-5A43-4B29-95E9-209F0C4F6440}" type="pres">
      <dgm:prSet presAssocID="{7DCD77F6-7DC9-493E-9D08-DFA27C3EBA96}" presName="sibTrans" presStyleLbl="sibTrans1D1" presStyleIdx="0" presStyleCnt="5"/>
      <dgm:spPr/>
    </dgm:pt>
    <dgm:pt modelId="{B0EAA4D4-1CF3-4475-AA06-C922BAB3CFB9}" type="pres">
      <dgm:prSet presAssocID="{6627C068-3D70-437E-9E23-A4D473496D2E}" presName="node" presStyleLbl="node1" presStyleIdx="1" presStyleCnt="5">
        <dgm:presLayoutVars>
          <dgm:bulletEnabled val="1"/>
        </dgm:presLayoutVars>
      </dgm:prSet>
      <dgm:spPr/>
    </dgm:pt>
    <dgm:pt modelId="{5A06A441-1A96-4EFA-A42D-C839BA54F0D6}" type="pres">
      <dgm:prSet presAssocID="{6627C068-3D70-437E-9E23-A4D473496D2E}" presName="spNode" presStyleCnt="0"/>
      <dgm:spPr/>
    </dgm:pt>
    <dgm:pt modelId="{48274654-DD88-480C-BA20-DDCE87738ECB}" type="pres">
      <dgm:prSet presAssocID="{4D508E69-D68E-4654-8195-F72BFBBE19A1}" presName="sibTrans" presStyleLbl="sibTrans1D1" presStyleIdx="1" presStyleCnt="5"/>
      <dgm:spPr/>
    </dgm:pt>
    <dgm:pt modelId="{90A202EA-0EAD-4AB6-BBA0-34994E5B2B90}" type="pres">
      <dgm:prSet presAssocID="{70E728D9-F849-4DC3-859F-4A6E41F655BA}" presName="node" presStyleLbl="node1" presStyleIdx="2" presStyleCnt="5">
        <dgm:presLayoutVars>
          <dgm:bulletEnabled val="1"/>
        </dgm:presLayoutVars>
      </dgm:prSet>
      <dgm:spPr/>
    </dgm:pt>
    <dgm:pt modelId="{C6350009-8965-4106-B844-9FEE4BAA8656}" type="pres">
      <dgm:prSet presAssocID="{70E728D9-F849-4DC3-859F-4A6E41F655BA}" presName="spNode" presStyleCnt="0"/>
      <dgm:spPr/>
    </dgm:pt>
    <dgm:pt modelId="{1C14B037-CE21-42D3-B7F7-DC2E0250FF34}" type="pres">
      <dgm:prSet presAssocID="{E5A0DFDD-0586-476F-8798-367FAA39C7C3}" presName="sibTrans" presStyleLbl="sibTrans1D1" presStyleIdx="2" presStyleCnt="5"/>
      <dgm:spPr/>
    </dgm:pt>
    <dgm:pt modelId="{B7DC7767-B31D-474E-B467-1C3BC762EC91}" type="pres">
      <dgm:prSet presAssocID="{46AD2E64-17EC-4607-BB91-16B085A0E8E9}" presName="node" presStyleLbl="node1" presStyleIdx="3" presStyleCnt="5">
        <dgm:presLayoutVars>
          <dgm:bulletEnabled val="1"/>
        </dgm:presLayoutVars>
      </dgm:prSet>
      <dgm:spPr/>
    </dgm:pt>
    <dgm:pt modelId="{FCB09A3B-AFCA-4A4D-9244-B142CC3D5EF4}" type="pres">
      <dgm:prSet presAssocID="{46AD2E64-17EC-4607-BB91-16B085A0E8E9}" presName="spNode" presStyleCnt="0"/>
      <dgm:spPr/>
    </dgm:pt>
    <dgm:pt modelId="{69D0E0D9-F27C-475D-AAEB-DF58BCCDC8CA}" type="pres">
      <dgm:prSet presAssocID="{A451D3D8-EDB1-4748-902A-DEC46FCC90EB}" presName="sibTrans" presStyleLbl="sibTrans1D1" presStyleIdx="3" presStyleCnt="5"/>
      <dgm:spPr/>
    </dgm:pt>
    <dgm:pt modelId="{CB14188B-18F6-4141-BC86-493A4A74B529}" type="pres">
      <dgm:prSet presAssocID="{ED341CC0-9E25-4BF3-ADB1-8041A039EB15}" presName="node" presStyleLbl="node1" presStyleIdx="4" presStyleCnt="5">
        <dgm:presLayoutVars>
          <dgm:bulletEnabled val="1"/>
        </dgm:presLayoutVars>
      </dgm:prSet>
      <dgm:spPr/>
    </dgm:pt>
    <dgm:pt modelId="{A02198CE-2628-4F7C-9FF8-7778C2B8E98D}" type="pres">
      <dgm:prSet presAssocID="{ED341CC0-9E25-4BF3-ADB1-8041A039EB15}" presName="spNode" presStyleCnt="0"/>
      <dgm:spPr/>
    </dgm:pt>
    <dgm:pt modelId="{741A5201-B359-4219-A1FE-1FD2CF7573EE}" type="pres">
      <dgm:prSet presAssocID="{3AE92781-A38C-4B5E-A97D-DCD928FC5A5B}" presName="sibTrans" presStyleLbl="sibTrans1D1" presStyleIdx="4" presStyleCnt="5"/>
      <dgm:spPr/>
    </dgm:pt>
  </dgm:ptLst>
  <dgm:cxnLst>
    <dgm:cxn modelId="{A53C1903-AC08-4411-8A2F-9FF86677D1C2}" type="presOf" srcId="{ED341CC0-9E25-4BF3-ADB1-8041A039EB15}" destId="{CB14188B-18F6-4141-BC86-493A4A74B529}" srcOrd="0" destOrd="0" presId="urn:microsoft.com/office/officeart/2005/8/layout/cycle6"/>
    <dgm:cxn modelId="{F0100E04-BD72-4FA7-A5A8-0FE5E7B1B3D8}" srcId="{0084F9AF-953C-4078-9636-DEDA90CCF0A9}" destId="{ED341CC0-9E25-4BF3-ADB1-8041A039EB15}" srcOrd="4" destOrd="0" parTransId="{5E6175B6-1D98-4955-B8FE-4669E9B5E770}" sibTransId="{3AE92781-A38C-4B5E-A97D-DCD928FC5A5B}"/>
    <dgm:cxn modelId="{C097C80D-0EA8-4FAA-BD1D-B5EE6305D944}" type="presOf" srcId="{E5A0DFDD-0586-476F-8798-367FAA39C7C3}" destId="{1C14B037-CE21-42D3-B7F7-DC2E0250FF34}" srcOrd="0" destOrd="0" presId="urn:microsoft.com/office/officeart/2005/8/layout/cycle6"/>
    <dgm:cxn modelId="{BCFFFC1D-ECCB-4575-A7EB-9C4582B230E4}" type="presOf" srcId="{7DCD77F6-7DC9-493E-9D08-DFA27C3EBA96}" destId="{09BCC1B2-5A43-4B29-95E9-209F0C4F6440}" srcOrd="0" destOrd="0" presId="urn:microsoft.com/office/officeart/2005/8/layout/cycle6"/>
    <dgm:cxn modelId="{E4F32720-802B-48D0-94B6-13A711E445E8}" type="presOf" srcId="{46AD2E64-17EC-4607-BB91-16B085A0E8E9}" destId="{B7DC7767-B31D-474E-B467-1C3BC762EC91}" srcOrd="0" destOrd="0" presId="urn:microsoft.com/office/officeart/2005/8/layout/cycle6"/>
    <dgm:cxn modelId="{7A41E441-8272-4499-9CE9-F26B95376F96}" type="presOf" srcId="{3AE92781-A38C-4B5E-A97D-DCD928FC5A5B}" destId="{741A5201-B359-4219-A1FE-1FD2CF7573EE}" srcOrd="0" destOrd="0" presId="urn:microsoft.com/office/officeart/2005/8/layout/cycle6"/>
    <dgm:cxn modelId="{98A4A466-718E-4530-BDED-3934E64D1B17}" type="presOf" srcId="{0084F9AF-953C-4078-9636-DEDA90CCF0A9}" destId="{9255A5F9-CDFB-478B-9043-434989C779F1}" srcOrd="0" destOrd="0" presId="urn:microsoft.com/office/officeart/2005/8/layout/cycle6"/>
    <dgm:cxn modelId="{C7861C49-52FD-4B53-9365-EDEAC3A7C4C2}" type="presOf" srcId="{A586A773-2C73-4D32-91C4-1AA9A86B48C2}" destId="{AC187E73-5F65-45F1-8375-D707AE332508}" srcOrd="0" destOrd="0" presId="urn:microsoft.com/office/officeart/2005/8/layout/cycle6"/>
    <dgm:cxn modelId="{59A0946D-524E-44D9-971C-BF8FE486C4EB}" type="presOf" srcId="{4D508E69-D68E-4654-8195-F72BFBBE19A1}" destId="{48274654-DD88-480C-BA20-DDCE87738ECB}" srcOrd="0" destOrd="0" presId="urn:microsoft.com/office/officeart/2005/8/layout/cycle6"/>
    <dgm:cxn modelId="{B3885C76-5D5A-4B6A-AD4C-AE22EF27A1FD}" type="presOf" srcId="{70E728D9-F849-4DC3-859F-4A6E41F655BA}" destId="{90A202EA-0EAD-4AB6-BBA0-34994E5B2B90}" srcOrd="0" destOrd="0" presId="urn:microsoft.com/office/officeart/2005/8/layout/cycle6"/>
    <dgm:cxn modelId="{B2C552A2-56DD-4EF8-A06E-B19AC28BA8DA}" srcId="{0084F9AF-953C-4078-9636-DEDA90CCF0A9}" destId="{70E728D9-F849-4DC3-859F-4A6E41F655BA}" srcOrd="2" destOrd="0" parTransId="{FAE29063-C805-4D06-93F4-917F8E93826E}" sibTransId="{E5A0DFDD-0586-476F-8798-367FAA39C7C3}"/>
    <dgm:cxn modelId="{BE0AFEA4-40D6-4439-83C5-EBC182DFBC85}" type="presOf" srcId="{6627C068-3D70-437E-9E23-A4D473496D2E}" destId="{B0EAA4D4-1CF3-4475-AA06-C922BAB3CFB9}" srcOrd="0" destOrd="0" presId="urn:microsoft.com/office/officeart/2005/8/layout/cycle6"/>
    <dgm:cxn modelId="{5801D4B4-46EA-4E90-89D2-43A41BEFEE72}" srcId="{0084F9AF-953C-4078-9636-DEDA90CCF0A9}" destId="{46AD2E64-17EC-4607-BB91-16B085A0E8E9}" srcOrd="3" destOrd="0" parTransId="{6F96E1EE-2D28-4034-823B-D1E2E1493D96}" sibTransId="{A451D3D8-EDB1-4748-902A-DEC46FCC90EB}"/>
    <dgm:cxn modelId="{363559D3-BDB7-4019-B070-9A92653BBFFD}" srcId="{0084F9AF-953C-4078-9636-DEDA90CCF0A9}" destId="{6627C068-3D70-437E-9E23-A4D473496D2E}" srcOrd="1" destOrd="0" parTransId="{C7811CD9-FF50-47BC-99D6-8F824CEFC68F}" sibTransId="{4D508E69-D68E-4654-8195-F72BFBBE19A1}"/>
    <dgm:cxn modelId="{9E4C43E2-AB72-4013-8954-7B9A0D77335C}" type="presOf" srcId="{A451D3D8-EDB1-4748-902A-DEC46FCC90EB}" destId="{69D0E0D9-F27C-475D-AAEB-DF58BCCDC8CA}" srcOrd="0" destOrd="0" presId="urn:microsoft.com/office/officeart/2005/8/layout/cycle6"/>
    <dgm:cxn modelId="{46BB60FA-AF42-4451-886A-8F8E2A155E90}" srcId="{0084F9AF-953C-4078-9636-DEDA90CCF0A9}" destId="{A586A773-2C73-4D32-91C4-1AA9A86B48C2}" srcOrd="0" destOrd="0" parTransId="{4CCD609C-8EE3-48C2-82DA-4FD2FF7828A4}" sibTransId="{7DCD77F6-7DC9-493E-9D08-DFA27C3EBA96}"/>
    <dgm:cxn modelId="{22F39190-2E0D-42DC-ACCD-7653790BAE9A}" type="presParOf" srcId="{9255A5F9-CDFB-478B-9043-434989C779F1}" destId="{AC187E73-5F65-45F1-8375-D707AE332508}" srcOrd="0" destOrd="0" presId="urn:microsoft.com/office/officeart/2005/8/layout/cycle6"/>
    <dgm:cxn modelId="{E26649E9-9B62-4F39-83E5-70E5B7019BF3}" type="presParOf" srcId="{9255A5F9-CDFB-478B-9043-434989C779F1}" destId="{BC8898BE-F9E2-4A9D-B2B0-09F9EE30629F}" srcOrd="1" destOrd="0" presId="urn:microsoft.com/office/officeart/2005/8/layout/cycle6"/>
    <dgm:cxn modelId="{E13492EF-501F-47B0-AB6D-96C9317FCB2E}" type="presParOf" srcId="{9255A5F9-CDFB-478B-9043-434989C779F1}" destId="{09BCC1B2-5A43-4B29-95E9-209F0C4F6440}" srcOrd="2" destOrd="0" presId="urn:microsoft.com/office/officeart/2005/8/layout/cycle6"/>
    <dgm:cxn modelId="{9803D153-7A75-4250-B5B4-D59091F00602}" type="presParOf" srcId="{9255A5F9-CDFB-478B-9043-434989C779F1}" destId="{B0EAA4D4-1CF3-4475-AA06-C922BAB3CFB9}" srcOrd="3" destOrd="0" presId="urn:microsoft.com/office/officeart/2005/8/layout/cycle6"/>
    <dgm:cxn modelId="{72320D84-D0AB-49DD-8050-899B00FCCFF0}" type="presParOf" srcId="{9255A5F9-CDFB-478B-9043-434989C779F1}" destId="{5A06A441-1A96-4EFA-A42D-C839BA54F0D6}" srcOrd="4" destOrd="0" presId="urn:microsoft.com/office/officeart/2005/8/layout/cycle6"/>
    <dgm:cxn modelId="{1408B2D2-106F-40A0-A27B-B012C5596285}" type="presParOf" srcId="{9255A5F9-CDFB-478B-9043-434989C779F1}" destId="{48274654-DD88-480C-BA20-DDCE87738ECB}" srcOrd="5" destOrd="0" presId="urn:microsoft.com/office/officeart/2005/8/layout/cycle6"/>
    <dgm:cxn modelId="{7C08FC6C-3345-4CE4-8404-DBBA23D49E1D}" type="presParOf" srcId="{9255A5F9-CDFB-478B-9043-434989C779F1}" destId="{90A202EA-0EAD-4AB6-BBA0-34994E5B2B90}" srcOrd="6" destOrd="0" presId="urn:microsoft.com/office/officeart/2005/8/layout/cycle6"/>
    <dgm:cxn modelId="{5FA8489F-509A-41D3-82C0-150E61A43DCE}" type="presParOf" srcId="{9255A5F9-CDFB-478B-9043-434989C779F1}" destId="{C6350009-8965-4106-B844-9FEE4BAA8656}" srcOrd="7" destOrd="0" presId="urn:microsoft.com/office/officeart/2005/8/layout/cycle6"/>
    <dgm:cxn modelId="{ACAD39B8-353D-4D2F-995B-42177E0F4503}" type="presParOf" srcId="{9255A5F9-CDFB-478B-9043-434989C779F1}" destId="{1C14B037-CE21-42D3-B7F7-DC2E0250FF34}" srcOrd="8" destOrd="0" presId="urn:microsoft.com/office/officeart/2005/8/layout/cycle6"/>
    <dgm:cxn modelId="{177E51CE-8D8C-4535-ADCE-E64CA16999AC}" type="presParOf" srcId="{9255A5F9-CDFB-478B-9043-434989C779F1}" destId="{B7DC7767-B31D-474E-B467-1C3BC762EC91}" srcOrd="9" destOrd="0" presId="urn:microsoft.com/office/officeart/2005/8/layout/cycle6"/>
    <dgm:cxn modelId="{E8921D74-2ED7-4004-A026-15AA18599A0C}" type="presParOf" srcId="{9255A5F9-CDFB-478B-9043-434989C779F1}" destId="{FCB09A3B-AFCA-4A4D-9244-B142CC3D5EF4}" srcOrd="10" destOrd="0" presId="urn:microsoft.com/office/officeart/2005/8/layout/cycle6"/>
    <dgm:cxn modelId="{940E300B-CEB6-4773-9B12-267FD615043D}" type="presParOf" srcId="{9255A5F9-CDFB-478B-9043-434989C779F1}" destId="{69D0E0D9-F27C-475D-AAEB-DF58BCCDC8CA}" srcOrd="11" destOrd="0" presId="urn:microsoft.com/office/officeart/2005/8/layout/cycle6"/>
    <dgm:cxn modelId="{D2B32C59-D65F-42BB-87C8-1F3CE9653FCC}" type="presParOf" srcId="{9255A5F9-CDFB-478B-9043-434989C779F1}" destId="{CB14188B-18F6-4141-BC86-493A4A74B529}" srcOrd="12" destOrd="0" presId="urn:microsoft.com/office/officeart/2005/8/layout/cycle6"/>
    <dgm:cxn modelId="{21BFF3EF-93C1-4C83-A354-32B59E7B59EF}" type="presParOf" srcId="{9255A5F9-CDFB-478B-9043-434989C779F1}" destId="{A02198CE-2628-4F7C-9FF8-7778C2B8E98D}" srcOrd="13" destOrd="0" presId="urn:microsoft.com/office/officeart/2005/8/layout/cycle6"/>
    <dgm:cxn modelId="{5C5400E3-4BE2-48AD-8970-75878C4712AA}" type="presParOf" srcId="{9255A5F9-CDFB-478B-9043-434989C779F1}" destId="{741A5201-B359-4219-A1FE-1FD2CF7573E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87E73-5F65-45F1-8375-D707AE332508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Forberedelse</a:t>
          </a:r>
        </a:p>
      </dsp:txBody>
      <dsp:txXfrm>
        <a:off x="3230487" y="59640"/>
        <a:ext cx="1667024" cy="1044029"/>
      </dsp:txXfrm>
    </dsp:sp>
    <dsp:sp modelId="{09BCC1B2-5A43-4B29-95E9-209F0C4F644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AA4D4-1CF3-4475-AA06-C922BAB3CFB9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Klubmøde</a:t>
          </a:r>
        </a:p>
      </dsp:txBody>
      <dsp:txXfrm>
        <a:off x="5427548" y="1655898"/>
        <a:ext cx="1667024" cy="1044029"/>
      </dsp:txXfrm>
    </dsp:sp>
    <dsp:sp modelId="{48274654-DD88-480C-BA20-DDCE87738EC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202EA-0EAD-4AB6-BBA0-34994E5B2B90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Bestyrelsesmøde</a:t>
          </a:r>
        </a:p>
      </dsp:txBody>
      <dsp:txXfrm>
        <a:off x="4588345" y="4238698"/>
        <a:ext cx="1667024" cy="1044029"/>
      </dsp:txXfrm>
    </dsp:sp>
    <dsp:sp modelId="{1C14B037-CE21-42D3-B7F7-DC2E0250FF34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C7767-B31D-474E-B467-1C3BC762EC91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Generalforsamling</a:t>
          </a:r>
        </a:p>
      </dsp:txBody>
      <dsp:txXfrm>
        <a:off x="1872629" y="4238698"/>
        <a:ext cx="1667024" cy="1044029"/>
      </dsp:txXfrm>
    </dsp:sp>
    <dsp:sp modelId="{69D0E0D9-F27C-475D-AAEB-DF58BCCDC8C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4188B-18F6-4141-BC86-493A4A74B529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Ny praksis</a:t>
          </a:r>
        </a:p>
      </dsp:txBody>
      <dsp:txXfrm>
        <a:off x="1033427" y="1655898"/>
        <a:ext cx="1667024" cy="1044029"/>
      </dsp:txXfrm>
    </dsp:sp>
    <dsp:sp modelId="{741A5201-B359-4219-A1FE-1FD2CF7573E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48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11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12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24575,'6'0'0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21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6:35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173 0 24119,'-172'790'0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6:41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24143,'1029'206'0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6:44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997 0 24116,'-996'376'0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6:58.9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24575,'1'7'0,"0"0"0,1 0 0,0 0 0,0 0 0,1-1 0,0 1 0,0-1 0,0 1 0,1-1 0,0 0 0,0-1 0,1 1 0,6 6 0,8 12 0,12 18 0,1-1 0,2-2 0,46 40 0,-73-73 0,24 21 0,-1 1 0,-1 1 0,-2 1 0,40 58 0,-42-50 0,-15-22 0,0 0 0,0 1 0,8 23 0,-4-4 0,14 65 0,-26-90-118,-1-7 149,0 0 1,0-1-1,0 1 1,-1 0-1,0-1 1,0 1-1,0 4 1,0-6-88,-1-1 1,1 0-1,-1 0 1,1 0-1,-1 0 1,1 0-1,-1 0 1,0 0-1,0 0 1,1 0-1,-1 0 1,0 0-1,0 0 1,0-1-1,0 1 1,0 0-1,0 0 1,0-1-1,0 1 1,0-1-1,0 1 1,0-1-1,-1 0 0,1 1 1,0-1-1,-2 0 1,-22 4-6771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00.4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998 0 24575,'-1'3'0,"-1"0"0,1 0 0,0 0 0,-1 0 0,1-1 0,-1 1 0,0-1 0,0 1 0,0-1 0,0 1 0,0-1 0,-4 3 0,-3 4 0,-1 1 0,0-1 0,-1-1 0,-18 13 0,-7 5 0,-31 20 0,45-33 0,-35 30 0,39-29 0,0 0 0,-22 11 0,-9 7 0,7-5 0,-69 34 0,24-15 0,55-30 0,-60 21 0,9-4 0,-42 13-1365,102-40-5461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03.6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24575,'6'0'0,"7"12"0,20 10 0,21 12 0,25 7 0,22 8 0,12 1 0,-8-8 0,-4-10 0,-13-6 0,-22-7 0,-22-6-8191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12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0 894 24159,'1202'-893'0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52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13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24575,'1'7'0,"0"-1"0,0 1 0,0-1 0,1 1 0,0-1 0,0 0 0,1 0 0,-1 0 0,1 0 0,1 0 0,-1 0 0,5 5 0,9 10 0,32 32 0,-35-39 0,163 139 0,-94-87 0,-54-44 63,64 36 0,-12-8-1554,-64-38-5335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15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532 1 24575,'-2'35'0,"-2"0"0,-2-1 0,-1 1 0,-2-1 0,-20 51 0,-17 72 0,41-140 0,0 0 0,-2-1 0,0 0 0,-14 23 0,-8 20 0,-74 139 0,22-49 0,73-134 0,-1-1 0,0-1 0,-1 1 0,-13 12 0,-16 22 0,-17 17-1365,40-46-5461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17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622 5 24575,'0'0'0,"0"0"0,0 0 0,0-1 0,0 1 0,0 0 0,0 0 0,0 0 0,0-1 0,0 1 0,0 0 0,0 0 0,0 0 0,0 0 0,0-1 0,0 1 0,0 0 0,-1 0 0,1 0 0,0 0 0,0 0 0,0-1 0,0 1 0,0 0 0,0 0 0,0 0 0,-1 0 0,1 0 0,0 0 0,0 0 0,0-1 0,0 1 0,-1 0 0,1 0 0,0 0 0,0 0 0,0 0 0,0 0 0,-1 0 0,1 0 0,0 0 0,0 0 0,0 0 0,0 0 0,-1 0 0,1 0 0,0 0 0,0 0 0,-1 0 0,-12 7 0,-17 18 0,24-20 0,-100 100 0,23-20 0,57-58 0,1 1 0,-22 32 0,22-26 0,-43 43 0,19-19 0,-3 2 0,-15 16-1365,49-58-5461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20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24575,'6'6'0,"1"7"0,6 2 0,1 5 0,3 4 0,5-2 0,11 1 0,16 9 0,1 4 0,3 2 0,5-5 0,-8-3 0,-7-6 0,-10-1 0,-6-5 0,-6 0 0,-8-3-8191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34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0 279 24575,'1'-3'0,"-1"1"0,1-1 0,0 1 0,0 0 0,-1-1 0,2 1 0,-1 0 0,0-1 0,0 1 0,1 0 0,-1 0 0,4-3 0,25-26 0,-18 19 0,4-2 0,1 1 0,1 0 0,0 1 0,0 1 0,1 1 0,38-15 0,-2 0 0,-31 12 0,1 1 0,0 2 0,1 0 0,0 2 0,0 0 0,1 2 0,0 1 0,41-3 0,311 11 0,-349-1 0,0 1 0,40 9 0,26 3 0,-56-12-1365,-6-1-5461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38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250 1 24575,'3'1'0,"1"0"0,-1 0 0,0 0 0,0 1 0,0 0 0,0-1 0,0 1 0,0 0 0,-1 0 0,1 1 0,-1-1 0,1 1 0,-1-1 0,0 1 0,0 0 0,3 5 0,6 5 0,-1-2 0,2 0 0,-1-1 0,1 0 0,1-1 0,0 0 0,21 10 0,89 34 0,-95-42 0,70 26 0,125 54 0,-214-87 0,0 1 0,-1 0 0,1 1 0,-1-1 0,0 1 0,-1 1 0,1 0 0,5 7 0,3 6 0,23 42 0,-36-58 0,5 9 0,-5-9 0,0 0 0,0 0 0,-1 1 0,0-1 0,0 1 0,3 9 0,-5-13 0,0 1 0,0 0 0,0-1 0,0 1 0,0 0 0,0-1 0,-1 1 0,1-1 0,-1 1 0,1-1 0,-1 1 0,1-1 0,-1 1 0,0-1 0,0 1 0,0-1 0,0 0 0,0 1 0,0-1 0,0 0 0,0 0 0,0 0 0,0 0 0,-1 0 0,1 0 0,-2 1 0,-9 5 0,-1-1 0,1 0 0,-1-1 0,-20 6 0,-23 9 0,0 8 0,-23 10 0,51-26 0,1 2 0,-32 19 0,-26 15 0,-20-3 0,-54 27 0,133-58 0,0 1 0,1 1 0,-41 35 0,51-39 45,0-1-1,-27 15 1,-17 13-1544,39-23-5327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27:40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1 24575,'0'620'0,"-2"-584"0,-2 0 0,-14 59 0,11-58 0,-9 22 66,10-39-782,-7 42 1,11-36-6111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48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52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56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56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11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12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24575,'6'0'0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21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48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52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56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11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12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24575,'6'0'0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21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11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12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24575,'6'0'0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1:21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48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52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7:30:56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A6D2F-54E3-4F02-B0D7-CFD8E99FCE81}" type="datetimeFigureOut">
              <a:rPr lang="da-DK" smtClean="0"/>
              <a:t>22-03-2026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2768-2C68-4684-AD4D-6DA3B40851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17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CCA7A-9FB5-33D6-C19D-1E3C5EA02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0638A98-55E8-B6CE-34A0-E201187CD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4B12EF5-BFA3-76D8-DBF2-D06CCDC7D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r>
              <a:rPr lang="da-DK" sz="1600" dirty="0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6ECE279-FD9F-8254-44FD-9E07BFA56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7903E-ECFD-85B5-AC7A-DC19C8CC2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8FABBC5-2258-DC80-B5B4-69E243B59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1F7A5A3-F172-B951-813B-1E7155DA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r>
              <a:rPr lang="da-DK" sz="1600" dirty="0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2BC4C7-6EE0-1EDD-D711-83547BEFC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336F42A-CB9E-B8A5-A6D9-954FBAD6BAFE}"/>
              </a:ext>
            </a:extLst>
          </p:cNvPr>
          <p:cNvSpPr txBox="1"/>
          <p:nvPr/>
        </p:nvSpPr>
        <p:spPr>
          <a:xfrm>
            <a:off x="510988" y="1761565"/>
            <a:ext cx="5392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Kultur: det skønne, det sande det gode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Hjælpsomhed:  Indforstået hvad det gode og rigtige er</a:t>
            </a:r>
          </a:p>
        </p:txBody>
      </p:sp>
    </p:spTree>
    <p:extLst>
      <p:ext uri="{BB962C8B-B14F-4D97-AF65-F5344CB8AC3E}">
        <p14:creationId xmlns:p14="http://schemas.microsoft.com/office/powerpoint/2010/main" val="337580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EB376-3F9D-B244-C835-604B87D3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886DE75-68E0-5406-7923-3C6C9F7AA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834304A-3C40-D7FF-0B6F-58A6E39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r>
              <a:rPr lang="da-DK" sz="1600" dirty="0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B47855-0491-1578-F653-5736271B5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7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B011B-9141-F5D7-F2FB-7CE3F7A7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34EF900-BB8E-1BBC-35C3-E2F7B5F08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70DD5F7-C36E-2AB4-B1A5-79F2F9C49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r>
              <a:rPr lang="da-DK" sz="1600" dirty="0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9E9866-BC48-8DFC-BC2E-A7B661AB8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15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E84AD-F130-04B4-AB0B-0426FF34A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7CF0EB1-3E87-3446-AA7F-B9D29B28B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97D7B8E-6CCB-C216-4849-75F7CE95C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r>
              <a:rPr lang="da-DK" sz="1600" dirty="0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3DF921-5F59-BC6C-62AB-E7C65C333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8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3BFC-F163-E7DF-BF49-C3E2199E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3BE9E6C-A73F-B7E7-68FD-701672743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74CC530-F215-9D98-0256-4FC239E2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 dirty="0"/>
              <a:t>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32FACF-5804-5F80-6F71-5A78C4B69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8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5C3ED-A67B-6FB7-3B5B-535FF121B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A781A3B-D04A-110B-906C-0126DB593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0F7D596-25A3-948B-03C7-A5C933E3F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6450571"/>
          </a:xfrm>
        </p:spPr>
        <p:txBody>
          <a:bodyPr/>
          <a:lstStyle/>
          <a:p>
            <a:endParaRPr lang="da-DK" sz="16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78ED12-B798-1CEF-2078-D00049A4A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66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CC6B4-2724-14BE-8FE4-7BB644FC4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F8582C7-2F51-5B0F-C324-647CD1839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59428F0-C518-9CB8-DD04-8220E0FE2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600" dirty="0"/>
              <a:t>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AECF708-240D-BDAC-8C3E-C18DABF1E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39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C24BD-2673-84A5-EA93-ECFAE6C83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F023F78-DC58-E92A-D680-1429541EE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7F34B6-34FB-D85B-4CE5-BF1111C1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r>
              <a:rPr lang="da-DK" sz="1600" dirty="0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88FD24-DE76-955A-2E02-95DF1ECEC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21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960AD-F65A-1C9F-0DDD-196FA76E8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D69FC7C-1521-0EDF-DD7B-8DCC656AF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1A89B9E-9687-197E-022D-D8982A549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r>
              <a:rPr lang="da-DK" sz="1600" dirty="0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7E4233E-B196-C5AE-D876-668DD8110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2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7133D-0D2D-9AF8-E002-4AA523E8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17B79CA-FD36-A7A8-0717-E5FF746E7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9BF5CE1-B753-D283-81F9-8106C0E92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r>
              <a:rPr lang="da-DK" sz="1600" dirty="0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DEE76B5-7AA4-150A-1839-E96898156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91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D630-84DF-4743-6197-E5690A8D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274FCC1-AE6C-A647-1FBF-BB95B998D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5588" y="184150"/>
            <a:ext cx="2020887" cy="1138238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9B8D19F-9D0C-08F9-01C1-D1DC0BA4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31" y="1321829"/>
            <a:ext cx="6244026" cy="8420407"/>
          </a:xfrm>
        </p:spPr>
        <p:txBody>
          <a:bodyPr/>
          <a:lstStyle/>
          <a:p>
            <a:endParaRPr lang="da-DK" sz="16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01C843F-9AD6-4023-C7FD-48020CDD2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0D8D5-B723-4D15-AA6B-6E800C1944A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90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31770-3A38-5ACE-3A02-02DF89E1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73E6B0-FA36-BA08-CA5F-DC432FE9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5663FB-5D2A-8B18-2ADF-AE0927B8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9B60-E3A3-45B6-B4AB-587F01D0F7C3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1E2F27-DF78-0BA5-AF40-59F1C9A3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90F00D-827F-5D64-0527-29B163E8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40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B3C60-721D-CF56-D5AA-B029F694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E0C010E-8870-D443-807A-3EF2642FE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170EC6-D4DA-8688-E976-6F7CAD31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0B4-DE19-4536-9790-62F2E6272803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38BDA0-6311-3492-02DC-771876C3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F02F6-FAB8-C9BE-4DB9-F6E5DE90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011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462595-D415-0C93-0C44-5CD3150D3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BED49E-06E6-291F-A0D7-CEC62B97B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3D44A7-B403-AAB8-EB0E-F1FDEDD9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FF25-249A-4E88-A47F-203FBC60FC3E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121911-2546-B129-9448-047A7810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FD742-213A-332F-2514-44205DBB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014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6039E-8DA7-FE89-9F62-094FF10A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E8A061-9EBB-0582-8AFA-CE9F9D21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DCD97F-19C3-F0B8-72FE-4092D096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55DE-B625-435E-8662-7FFF7B76A3E2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C875D7-AB85-BACB-E4F0-A4C65031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EEF41F-C634-E82F-BBFA-70631206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14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40C90-3BC6-D979-CB45-0BFAD248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1145026-0B44-3F6C-673A-279518CF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279959-280D-7232-E24D-34821667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9379-7900-418F-A4E6-603493C859E2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2B1D8D-8B59-7046-90E7-1CB83750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4C977D-7EBE-C752-7138-B83AAEB1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331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C4361-E25F-10FE-8A13-AC047963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268136-08D2-C0A5-86B9-B3A1E213D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489F2FD-8BFA-C69E-A969-DF7974773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D8DEA2-1A2B-754F-8DBC-AF792239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ABFC-6A31-4587-B6B9-E8A2208DE4C2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97102B-A072-8989-40CE-2C518E79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6B153D6-5C7E-877F-0EB3-54BC4A5E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174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66EC1-E2CF-5FB1-22B0-68FC9BEC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E1E6AE-6183-3BA6-AA24-6AD67859B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D753E4-10C7-6AC9-80B9-C2DA2ED6F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E4140C-FA31-7618-F811-929B3D093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3BD2413-84FD-0420-A8C3-00AAB2F90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A2255F3-1048-8874-7358-45FAF018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27C1-3D55-4925-A56C-CF3DB18E442F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3587584-957E-66BE-8413-AC5B70DA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A46F9B-3E80-00CA-92D9-C586149A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82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7480C-D383-EB05-0FC9-1B0A7077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1949B77-7FA1-C415-8C73-7BA92085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9A31-40FA-4202-BFE8-763710A74638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3119C0D-3AE9-13D0-676B-0853EBD8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6F647F8-9945-607C-9A55-4C6F68C2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711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017E0E4-91CE-003A-EDC1-CC8181C4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496F-1EAD-45F5-866F-DA7C78F49322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B92071A-BDF1-2627-5900-3E07BA6E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F53D34-B8EC-B64A-B7A2-793E4269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024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E64CE-20BB-D535-28D4-A6386D43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69C618-64F6-03B2-B5C5-9944660E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8E4443-77AA-AF5E-87EF-C20CB2D45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BA9E9E-D208-5086-7B5A-C8CF5906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D2E5-BCE5-4984-9BF3-ADF4CED89EB3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2F077F-62F7-7912-1ECA-75366F56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BB40F9-976F-E73F-D992-2ADE3A0D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995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18953-F5FF-E758-F170-5A500551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D763E61-C460-4CB9-35EC-137B292C4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F9E843-B812-4EFD-FAA2-2A82B8C57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CC08CF-C165-E917-8816-64B888E0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F1B1-ADD2-49E3-B6D3-71D8CF0451CE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9AD86BB-7202-8F3A-4BE4-BEB7EC5D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31E9860-5B0F-0906-E118-145FC21F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00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E1EBF80-0D83-015D-FB28-B244095B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B219CE-8E2E-9886-B79A-94CDECEC4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6BD060-40D6-B6FA-D7A1-5921607A2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4325D-0ECA-4494-9EB8-EF6EE03E5F83}" type="datetime1">
              <a:rPr lang="da-DK" smtClean="0"/>
              <a:t>22-03-2026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354E4D-5F8E-B4D7-695E-E72F3CBDA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01B304-1574-E755-7E49-458C45BD6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BF4B7-7EDB-4223-863B-CF5DB41A997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623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70.png"/><Relationship Id="rId10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1.png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customXml" Target="../ink/ink32.xml"/><Relationship Id="rId5" Type="http://schemas.openxmlformats.org/officeDocument/2006/relationships/image" Target="../media/image1700.png"/><Relationship Id="rId10" Type="http://schemas.openxmlformats.org/officeDocument/2006/relationships/image" Target="../media/image180.png"/><Relationship Id="rId4" Type="http://schemas.openxmlformats.org/officeDocument/2006/relationships/customXml" Target="../ink/ink27.xml"/><Relationship Id="rId9" Type="http://schemas.openxmlformats.org/officeDocument/2006/relationships/customXml" Target="../ink/ink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1.png"/><Relationship Id="rId7" Type="http://schemas.openxmlformats.org/officeDocument/2006/relationships/customXml" Target="../ink/ink34.xml"/><Relationship Id="rId12" Type="http://schemas.openxmlformats.org/officeDocument/2006/relationships/customXml" Target="../ink/ink3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8.png"/><Relationship Id="rId5" Type="http://schemas.openxmlformats.org/officeDocument/2006/relationships/customXml" Target="../ink/ink33.xml"/><Relationship Id="rId10" Type="http://schemas.openxmlformats.org/officeDocument/2006/relationships/customXml" Target="../ink/ink37.xml"/><Relationship Id="rId4" Type="http://schemas.openxmlformats.org/officeDocument/2006/relationships/image" Target="../media/image5.emf"/><Relationship Id="rId9" Type="http://schemas.openxmlformats.org/officeDocument/2006/relationships/customXml" Target="../ink/ink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.png"/><Relationship Id="rId7" Type="http://schemas.openxmlformats.org/officeDocument/2006/relationships/customXml" Target="../ink/ink9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.xml"/><Relationship Id="rId11" Type="http://schemas.openxmlformats.org/officeDocument/2006/relationships/customXml" Target="../ink/ink12.xml"/><Relationship Id="rId5" Type="http://schemas.openxmlformats.org/officeDocument/2006/relationships/image" Target="../media/image170.png"/><Relationship Id="rId10" Type="http://schemas.openxmlformats.org/officeDocument/2006/relationships/image" Target="../media/image18.png"/><Relationship Id="rId4" Type="http://schemas.openxmlformats.org/officeDocument/2006/relationships/customXml" Target="../ink/ink7.xml"/><Relationship Id="rId9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customXml" Target="../ink/ink19.xml"/><Relationship Id="rId34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0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customXml" Target="../ink/ink14.xml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5" Type="http://schemas.openxmlformats.org/officeDocument/2006/relationships/diagramLayout" Target="../diagrams/layout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12.png"/><Relationship Id="rId36" Type="http://schemas.openxmlformats.org/officeDocument/2006/relationships/image" Target="../media/image16.png"/><Relationship Id="rId10" Type="http://schemas.openxmlformats.org/officeDocument/2006/relationships/image" Target="../media/image30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diagramData" Target="../diagrams/data1.xml"/><Relationship Id="rId9" Type="http://schemas.openxmlformats.org/officeDocument/2006/relationships/customXml" Target="../ink/ink13.xml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customXml" Target="../ink/ink22.xml"/><Relationship Id="rId30" Type="http://schemas.openxmlformats.org/officeDocument/2006/relationships/image" Target="../media/image13.png"/><Relationship Id="rId35" Type="http://schemas.openxmlformats.org/officeDocument/2006/relationships/customXml" Target="../ink/ink26.xml"/><Relationship Id="rId8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5DE57-0EAE-36D5-EC7D-609E4EBC0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6D33276-A728-CD42-391B-06E04702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13D2085-BD25-4CC4-F813-74DDF02A875A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C077DFC-69ED-5DB1-5BA5-CA2C8D19C066}"/>
              </a:ext>
            </a:extLst>
          </p:cNvPr>
          <p:cNvSpPr txBox="1"/>
          <p:nvPr/>
        </p:nvSpPr>
        <p:spPr>
          <a:xfrm>
            <a:off x="8760834" y="5939316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80FE454-A330-5238-FB9E-B09E31C68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Udviklingsproces i Aarhus Vestre Inner Wheel</a:t>
            </a:r>
          </a:p>
        </p:txBody>
      </p:sp>
      <p:sp>
        <p:nvSpPr>
          <p:cNvPr id="15" name="Undertitel 14">
            <a:extLst>
              <a:ext uri="{FF2B5EF4-FFF2-40B4-BE49-F238E27FC236}">
                <a16:creationId xmlns:a16="http://schemas.microsoft.com/office/drawing/2014/main" id="{7FB94CD6-FDEB-0345-6350-B921FEEA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8107"/>
            <a:ext cx="9144000" cy="973699"/>
          </a:xfrm>
        </p:spPr>
        <p:txBody>
          <a:bodyPr/>
          <a:lstStyle/>
          <a:p>
            <a:pPr algn="ctr">
              <a:buNone/>
            </a:pPr>
            <a:r>
              <a:rPr lang="da-DK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Forårsdistriktsmøde </a:t>
            </a:r>
            <a:r>
              <a:rPr lang="da-DK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"/>
              </a:rPr>
              <a:t>Struer </a:t>
            </a:r>
            <a:r>
              <a:rPr lang="da-DK" b="1" i="0" dirty="0">
                <a:solidFill>
                  <a:schemeClr val="accent1"/>
                </a:solidFill>
                <a:effectLst/>
                <a:latin typeface="MyriadPro"/>
              </a:rPr>
              <a:t>den 21.marts 2026</a:t>
            </a:r>
          </a:p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4824A98-D913-DFA5-B4A4-08510E2E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10D87AFA-EADB-B946-ADF2-6211826F6BC5}"/>
                  </a:ext>
                </a:extLst>
              </p14:cNvPr>
              <p14:cNvContentPartPr/>
              <p14:nvPr/>
            </p14:nvContentPartPr>
            <p14:xfrm>
              <a:off x="2470914" y="3842465"/>
              <a:ext cx="360" cy="3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5D79EE0D-6082-CF40-8EB3-3C8E3546B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2274" y="38338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87B6189D-969D-EEC1-1012-6C8F7FA4E63E}"/>
                  </a:ext>
                </a:extLst>
              </p14:cNvPr>
              <p14:cNvContentPartPr/>
              <p14:nvPr/>
            </p14:nvContentPartPr>
            <p14:xfrm>
              <a:off x="10539954" y="3916625"/>
              <a:ext cx="360" cy="3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EEA90ED3-E4FB-2CC9-EBF8-EF82A75369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31314" y="3907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A43CF106-52CC-613A-BAD9-E2A33753A016}"/>
                  </a:ext>
                </a:extLst>
              </p14:cNvPr>
              <p14:cNvContentPartPr/>
              <p14:nvPr/>
            </p14:nvContentPartPr>
            <p14:xfrm>
              <a:off x="3200274" y="4052705"/>
              <a:ext cx="360" cy="3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09073B2C-A344-8D73-0497-887368B015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274" y="40440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7C8B0AB8-9643-55DF-87F9-72D3889563A6}"/>
                  </a:ext>
                </a:extLst>
              </p14:cNvPr>
              <p14:cNvContentPartPr/>
              <p14:nvPr/>
            </p14:nvContentPartPr>
            <p14:xfrm>
              <a:off x="6672474" y="3769025"/>
              <a:ext cx="360" cy="3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C73C44B2-2512-6E31-D0B7-4B141B25E1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474" y="3760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908C6F3F-959E-C10D-34F7-64FD5A74310F}"/>
                  </a:ext>
                </a:extLst>
              </p14:cNvPr>
              <p14:cNvContentPartPr/>
              <p14:nvPr/>
            </p14:nvContentPartPr>
            <p14:xfrm>
              <a:off x="8760834" y="3756065"/>
              <a:ext cx="2520" cy="36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DDDCA53E-F96F-19A5-34F3-4AEDC4978D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51834" y="3747425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FFDEF30E-0B12-65B0-39D5-F98DC7472A1A}"/>
                  </a:ext>
                </a:extLst>
              </p14:cNvPr>
              <p14:cNvContentPartPr/>
              <p14:nvPr/>
            </p14:nvContentPartPr>
            <p14:xfrm>
              <a:off x="419994" y="-259735"/>
              <a:ext cx="360" cy="3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57CEAD5A-1128-D6F9-AA06-9AC3477380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354" y="-26873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Billede 21">
            <a:extLst>
              <a:ext uri="{FF2B5EF4-FFF2-40B4-BE49-F238E27FC236}">
                <a16:creationId xmlns:a16="http://schemas.microsoft.com/office/drawing/2014/main" id="{C5E28553-67C9-F5FA-F3A9-0EE49590BD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2844" y="4143791"/>
            <a:ext cx="7108552" cy="16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EA886-2E7A-890F-8341-B03AA70F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54D451C-B151-0B4B-1E79-97E26C36F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805278E-9692-16C4-D58D-7E636FDF8825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74A8BCB-FF52-1F5F-DE29-8BA8F80FE63D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2586024-F140-5C76-6D6B-CB346608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Opfølgning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1CA196F5-ABE4-1CDF-5189-9ABBE5FC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50" y="1534669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da-DK" sz="3000" dirty="0"/>
              <a:t>Bestyrelsesmøde</a:t>
            </a:r>
          </a:p>
          <a:p>
            <a:pPr lvl="2"/>
            <a:r>
              <a:rPr lang="da-DK" sz="2600" dirty="0"/>
              <a:t>Drøfter gruppernes synspunkter og forslag</a:t>
            </a:r>
          </a:p>
          <a:p>
            <a:pPr lvl="2"/>
            <a:r>
              <a:rPr lang="da-DK" sz="2600" dirty="0"/>
              <a:t>Udarbejder forslag </a:t>
            </a:r>
            <a:r>
              <a:rPr lang="da-DK" sz="2600"/>
              <a:t>til handleplaner.</a:t>
            </a:r>
            <a:endParaRPr lang="da-DK" sz="2600" dirty="0"/>
          </a:p>
          <a:p>
            <a:pPr lvl="2"/>
            <a:endParaRPr lang="da-DK" sz="2600" dirty="0"/>
          </a:p>
          <a:p>
            <a:pPr lvl="1"/>
            <a:r>
              <a:rPr lang="da-DK" sz="3000" dirty="0"/>
              <a:t>Generalforsamling</a:t>
            </a:r>
          </a:p>
          <a:p>
            <a:pPr lvl="2"/>
            <a:r>
              <a:rPr lang="da-DK" sz="2600" dirty="0"/>
              <a:t>Forslag til handleplaner præsenteres.</a:t>
            </a:r>
          </a:p>
          <a:p>
            <a:pPr lvl="1"/>
            <a:endParaRPr lang="da-DK" sz="3000" dirty="0"/>
          </a:p>
          <a:p>
            <a:pPr lvl="1"/>
            <a:r>
              <a:rPr lang="da-DK" sz="3000" dirty="0"/>
              <a:t>Ny praksis</a:t>
            </a:r>
          </a:p>
          <a:p>
            <a:pPr lvl="2"/>
            <a:r>
              <a:rPr lang="da-DK" sz="2600" dirty="0"/>
              <a:t>Ønskede forslag implementeres i praksis.</a:t>
            </a:r>
          </a:p>
          <a:p>
            <a:pPr lvl="2"/>
            <a:endParaRPr lang="da-DK" sz="2600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5FFB775-13B9-9036-5DDA-7BAEB058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977EFCB-B1FF-19ED-DBA2-6F5435C77BE3}"/>
              </a:ext>
            </a:extLst>
          </p:cNvPr>
          <p:cNvSpPr txBox="1"/>
          <p:nvPr/>
        </p:nvSpPr>
        <p:spPr>
          <a:xfrm>
            <a:off x="5673090" y="2781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5D79EE0D-6082-CF40-8EB3-3C8E3546B5E9}"/>
                  </a:ext>
                </a:extLst>
              </p14:cNvPr>
              <p14:cNvContentPartPr/>
              <p14:nvPr/>
            </p14:nvContentPartPr>
            <p14:xfrm>
              <a:off x="2470914" y="3842465"/>
              <a:ext cx="360" cy="3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5D79EE0D-6082-CF40-8EB3-3C8E3546B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2274" y="38338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EEA90ED3-E4FB-2CC9-EBF8-EF82A75369BC}"/>
                  </a:ext>
                </a:extLst>
              </p14:cNvPr>
              <p14:cNvContentPartPr/>
              <p14:nvPr/>
            </p14:nvContentPartPr>
            <p14:xfrm>
              <a:off x="10539954" y="3916625"/>
              <a:ext cx="360" cy="3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EEA90ED3-E4FB-2CC9-EBF8-EF82A75369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31314" y="3907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09073B2C-A344-8D73-0497-887368B01567}"/>
                  </a:ext>
                </a:extLst>
              </p14:cNvPr>
              <p14:cNvContentPartPr/>
              <p14:nvPr/>
            </p14:nvContentPartPr>
            <p14:xfrm>
              <a:off x="3200274" y="4052705"/>
              <a:ext cx="360" cy="3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09073B2C-A344-8D73-0497-887368B015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274" y="40440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C73C44B2-2512-6E31-D0B7-4B141B25E113}"/>
                  </a:ext>
                </a:extLst>
              </p14:cNvPr>
              <p14:cNvContentPartPr/>
              <p14:nvPr/>
            </p14:nvContentPartPr>
            <p14:xfrm>
              <a:off x="6672474" y="3769025"/>
              <a:ext cx="360" cy="3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C73C44B2-2512-6E31-D0B7-4B141B25E1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474" y="3760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DDDCA53E-F96F-19A5-34F3-4AEDC4978DF8}"/>
                  </a:ext>
                </a:extLst>
              </p14:cNvPr>
              <p14:cNvContentPartPr/>
              <p14:nvPr/>
            </p14:nvContentPartPr>
            <p14:xfrm>
              <a:off x="8760834" y="3756065"/>
              <a:ext cx="2520" cy="36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DDDCA53E-F96F-19A5-34F3-4AEDC4978D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51834" y="3747425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57CEAD5A-1128-D6F9-AA06-9AC3477380BD}"/>
                  </a:ext>
                </a:extLst>
              </p14:cNvPr>
              <p14:cNvContentPartPr/>
              <p14:nvPr/>
            </p14:nvContentPartPr>
            <p14:xfrm>
              <a:off x="419994" y="-259735"/>
              <a:ext cx="360" cy="3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57CEAD5A-1128-D6F9-AA06-9AC3477380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354" y="-26873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93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73EDF-46D7-23B6-92D5-AC21EB27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240CC0-99C2-BAC7-1139-AFEF3F3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98854" y="6044518"/>
            <a:ext cx="12258501" cy="71968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70B17DE-C110-B88E-DFA9-D87F0B15CCE6}"/>
              </a:ext>
            </a:extLst>
          </p:cNvPr>
          <p:cNvSpPr txBox="1"/>
          <p:nvPr/>
        </p:nvSpPr>
        <p:spPr>
          <a:xfrm>
            <a:off x="1716890" y="6241226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E1FF6C6-4836-A9D3-A9DB-A97C7691FE19}"/>
              </a:ext>
            </a:extLst>
          </p:cNvPr>
          <p:cNvSpPr txBox="1"/>
          <p:nvPr/>
        </p:nvSpPr>
        <p:spPr>
          <a:xfrm>
            <a:off x="8895691" y="6250472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83123B6-CD76-7102-561A-014CAB75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170258"/>
            <a:ext cx="10515600" cy="830429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Handleplansforslag</a:t>
            </a:r>
            <a:br>
              <a:rPr lang="da-DK" b="1" dirty="0"/>
            </a:br>
            <a:r>
              <a:rPr lang="da-DK" b="1" dirty="0"/>
              <a:t> </a:t>
            </a:r>
            <a:r>
              <a:rPr lang="da-DK" sz="2800" b="1" dirty="0"/>
              <a:t>til udvikling af Aarhus Vestre Inner Wheel 2026-2030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C5B0C2B-12F1-8647-D3FB-E2AEE982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DC8A740-9396-978B-0A63-A4F93D48E80C}"/>
              </a:ext>
            </a:extLst>
          </p:cNvPr>
          <p:cNvSpPr txBox="1"/>
          <p:nvPr/>
        </p:nvSpPr>
        <p:spPr>
          <a:xfrm>
            <a:off x="5673090" y="2781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981E19F5-D245-9571-7F5D-154B96FF4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471"/>
              </p:ext>
            </p:extLst>
          </p:nvPr>
        </p:nvGraphicFramePr>
        <p:xfrm>
          <a:off x="210065" y="1177329"/>
          <a:ext cx="11587566" cy="402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394">
                  <a:extLst>
                    <a:ext uri="{9D8B030D-6E8A-4147-A177-3AD203B41FA5}">
                      <a16:colId xmlns:a16="http://schemas.microsoft.com/office/drawing/2014/main" val="2396589410"/>
                    </a:ext>
                  </a:extLst>
                </a:gridCol>
                <a:gridCol w="1856851">
                  <a:extLst>
                    <a:ext uri="{9D8B030D-6E8A-4147-A177-3AD203B41FA5}">
                      <a16:colId xmlns:a16="http://schemas.microsoft.com/office/drawing/2014/main" val="1387475399"/>
                    </a:ext>
                  </a:extLst>
                </a:gridCol>
                <a:gridCol w="1118099">
                  <a:extLst>
                    <a:ext uri="{9D8B030D-6E8A-4147-A177-3AD203B41FA5}">
                      <a16:colId xmlns:a16="http://schemas.microsoft.com/office/drawing/2014/main" val="1158850067"/>
                    </a:ext>
                  </a:extLst>
                </a:gridCol>
                <a:gridCol w="1054569">
                  <a:extLst>
                    <a:ext uri="{9D8B030D-6E8A-4147-A177-3AD203B41FA5}">
                      <a16:colId xmlns:a16="http://schemas.microsoft.com/office/drawing/2014/main" val="3571788786"/>
                    </a:ext>
                  </a:extLst>
                </a:gridCol>
                <a:gridCol w="3036653">
                  <a:extLst>
                    <a:ext uri="{9D8B030D-6E8A-4147-A177-3AD203B41FA5}">
                      <a16:colId xmlns:a16="http://schemas.microsoft.com/office/drawing/2014/main" val="404752704"/>
                    </a:ext>
                  </a:extLst>
                </a:gridCol>
              </a:tblGrid>
              <a:tr h="583222">
                <a:tc>
                  <a:txBody>
                    <a:bodyPr/>
                    <a:lstStyle/>
                    <a:p>
                      <a:r>
                        <a:rPr lang="da-DK" dirty="0"/>
                        <a:t>Hvad vil vi opnå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Hvad skal gøre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Hvornår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Hvem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Opfølgning hvornår og hvordan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92266"/>
                  </a:ext>
                </a:extLst>
              </a:tr>
              <a:tr h="5340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Styrke rotationsprincippet ift. bestyrelsesarbejde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95539"/>
                  </a:ext>
                </a:extLst>
              </a:tr>
              <a:tr h="573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Styrke venskab og fællesskab i klubben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856567"/>
                  </a:ext>
                </a:extLst>
              </a:tr>
              <a:tr h="761479">
                <a:tc>
                  <a:txBody>
                    <a:bodyPr/>
                    <a:lstStyle/>
                    <a:p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Styrke venskab og forståelse på tværs af klubber – nationalt og internationalt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79864"/>
                  </a:ext>
                </a:extLst>
              </a:tr>
              <a:tr h="597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Styrke engagement og aktiviteter ift. bekæmpelse af vold mod kvinder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466230"/>
                  </a:ext>
                </a:extLst>
              </a:tr>
              <a:tr h="772338">
                <a:tc>
                  <a:txBody>
                    <a:bodyPr/>
                    <a:lstStyle/>
                    <a:p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Styrke engagement og deltagelse i internationale arrangementer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738996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7F7C493B-BB6D-6555-66A8-49673B37E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68048"/>
              </p:ext>
            </p:extLst>
          </p:nvPr>
        </p:nvGraphicFramePr>
        <p:xfrm>
          <a:off x="232756" y="5204684"/>
          <a:ext cx="11564875" cy="75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379">
                  <a:extLst>
                    <a:ext uri="{9D8B030D-6E8A-4147-A177-3AD203B41FA5}">
                      <a16:colId xmlns:a16="http://schemas.microsoft.com/office/drawing/2014/main" val="382634678"/>
                    </a:ext>
                  </a:extLst>
                </a:gridCol>
                <a:gridCol w="829708">
                  <a:extLst>
                    <a:ext uri="{9D8B030D-6E8A-4147-A177-3AD203B41FA5}">
                      <a16:colId xmlns:a16="http://schemas.microsoft.com/office/drawing/2014/main" val="306278309"/>
                    </a:ext>
                  </a:extLst>
                </a:gridCol>
                <a:gridCol w="954173">
                  <a:extLst>
                    <a:ext uri="{9D8B030D-6E8A-4147-A177-3AD203B41FA5}">
                      <a16:colId xmlns:a16="http://schemas.microsoft.com/office/drawing/2014/main" val="2107847736"/>
                    </a:ext>
                  </a:extLst>
                </a:gridCol>
                <a:gridCol w="1104833">
                  <a:extLst>
                    <a:ext uri="{9D8B030D-6E8A-4147-A177-3AD203B41FA5}">
                      <a16:colId xmlns:a16="http://schemas.microsoft.com/office/drawing/2014/main" val="3268349247"/>
                    </a:ext>
                  </a:extLst>
                </a:gridCol>
                <a:gridCol w="1029503">
                  <a:extLst>
                    <a:ext uri="{9D8B030D-6E8A-4147-A177-3AD203B41FA5}">
                      <a16:colId xmlns:a16="http://schemas.microsoft.com/office/drawing/2014/main" val="2163818027"/>
                    </a:ext>
                  </a:extLst>
                </a:gridCol>
                <a:gridCol w="3060279">
                  <a:extLst>
                    <a:ext uri="{9D8B030D-6E8A-4147-A177-3AD203B41FA5}">
                      <a16:colId xmlns:a16="http://schemas.microsoft.com/office/drawing/2014/main" val="2837761921"/>
                    </a:ext>
                  </a:extLst>
                </a:gridCol>
              </a:tblGrid>
              <a:tr h="750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Styrke engagement og synlighed vedr. hjælpsomhed og medmenneskelighed</a:t>
                      </a:r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4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43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8BF51-0E3B-A14A-2072-E2607B4B9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47CB1FC-924D-24D6-8A16-0D7692155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9202721-D53D-A5AC-FDA5-CB77AC086AA0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81420F4-77C6-B80F-879D-075F07C7ACBD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B30669-811C-F24E-0729-0FC05384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 dirty="0"/>
          </a:p>
        </p:txBody>
      </p:sp>
      <p:pic>
        <p:nvPicPr>
          <p:cNvPr id="16" name="Pladsholder til indhold 15">
            <a:extLst>
              <a:ext uri="{FF2B5EF4-FFF2-40B4-BE49-F238E27FC236}">
                <a16:creationId xmlns:a16="http://schemas.microsoft.com/office/drawing/2014/main" id="{F1F042DB-5F89-71CA-2B63-F5246FD83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51686" y="2298358"/>
            <a:ext cx="8888268" cy="2215260"/>
          </a:xfrm>
          <a:prstGeom prst="rect">
            <a:avLst/>
          </a:prstGeom>
        </p:spPr>
      </p:pic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419E393-F78A-DD3A-A5B6-6B1122FA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1D1B31B-67A3-2D25-D541-275FF1C0511C}"/>
              </a:ext>
            </a:extLst>
          </p:cNvPr>
          <p:cNvSpPr txBox="1"/>
          <p:nvPr/>
        </p:nvSpPr>
        <p:spPr>
          <a:xfrm>
            <a:off x="5673090" y="2781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167A6954-B580-C0E7-8B10-44152CFA1E3F}"/>
                  </a:ext>
                </a:extLst>
              </p14:cNvPr>
              <p14:cNvContentPartPr/>
              <p14:nvPr/>
            </p14:nvContentPartPr>
            <p14:xfrm>
              <a:off x="2470914" y="3842465"/>
              <a:ext cx="360" cy="3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5D79EE0D-6082-CF40-8EB3-3C8E3546B5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2274" y="38338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A7EB12BB-905C-7718-F30E-35D7B02A16EE}"/>
                  </a:ext>
                </a:extLst>
              </p14:cNvPr>
              <p14:cNvContentPartPr/>
              <p14:nvPr/>
            </p14:nvContentPartPr>
            <p14:xfrm>
              <a:off x="10539954" y="3916625"/>
              <a:ext cx="360" cy="3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EEA90ED3-E4FB-2CC9-EBF8-EF82A75369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1314" y="3907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B2DD0991-AF20-2276-95E9-8831080021DE}"/>
                  </a:ext>
                </a:extLst>
              </p14:cNvPr>
              <p14:cNvContentPartPr/>
              <p14:nvPr/>
            </p14:nvContentPartPr>
            <p14:xfrm>
              <a:off x="3200274" y="4052705"/>
              <a:ext cx="360" cy="3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09073B2C-A344-8D73-0497-887368B015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1274" y="40440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BC465F52-C632-6B9A-0B42-1F6B9E6A6ACE}"/>
                  </a:ext>
                </a:extLst>
              </p14:cNvPr>
              <p14:cNvContentPartPr/>
              <p14:nvPr/>
            </p14:nvContentPartPr>
            <p14:xfrm>
              <a:off x="6672474" y="3769025"/>
              <a:ext cx="360" cy="3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C73C44B2-2512-6E31-D0B7-4B141B25E1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3474" y="3760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48F0B374-5145-7951-3B8F-EC0F7C0B3C8E}"/>
                  </a:ext>
                </a:extLst>
              </p14:cNvPr>
              <p14:cNvContentPartPr/>
              <p14:nvPr/>
            </p14:nvContentPartPr>
            <p14:xfrm>
              <a:off x="8760834" y="3756065"/>
              <a:ext cx="2520" cy="36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DDDCA53E-F96F-19A5-34F3-4AEDC4978D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1834" y="3747425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3F8BB3B2-78B6-133C-30F8-2F9EA232706A}"/>
                  </a:ext>
                </a:extLst>
              </p14:cNvPr>
              <p14:cNvContentPartPr/>
              <p14:nvPr/>
            </p14:nvContentPartPr>
            <p14:xfrm>
              <a:off x="419994" y="-259735"/>
              <a:ext cx="360" cy="3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57CEAD5A-1128-D6F9-AA06-9AC3477380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354" y="-26873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006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3D1C-28D7-D1A3-DDD1-F556120D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16298EA-7151-F2DC-1EEF-585762A4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9126E37-181D-3875-7C26-C79374F00714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AF46B9C-09D0-E811-E768-BF168B4814C4}"/>
              </a:ext>
            </a:extLst>
          </p:cNvPr>
          <p:cNvSpPr txBox="1"/>
          <p:nvPr/>
        </p:nvSpPr>
        <p:spPr>
          <a:xfrm>
            <a:off x="8800407" y="5974395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0C8FFB1-E97F-1E38-F001-5B11AAFF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" y="365125"/>
            <a:ext cx="11761536" cy="1325563"/>
          </a:xfrm>
        </p:spPr>
        <p:txBody>
          <a:bodyPr/>
          <a:lstStyle/>
          <a:p>
            <a:r>
              <a:rPr lang="da-DK" b="1" dirty="0"/>
              <a:t> Udviklingsproces i Aarhus Vestre Inner Wheel - I</a:t>
            </a:r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5635C959-2CBA-14C3-1220-C1BEF3218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0778"/>
            <a:ext cx="5749290" cy="3964116"/>
          </a:xfrm>
        </p:spPr>
        <p:txBody>
          <a:bodyPr>
            <a:normAutofit fontScale="92500" lnSpcReduction="20000"/>
          </a:bodyPr>
          <a:lstStyle/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Vi ønskede at beskrive,  hvad Aarhus Inner Wheel er for en organisation/klub.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Hvad var vi mere end en hyggeklub?</a:t>
            </a:r>
          </a:p>
          <a:p>
            <a:pPr lvl="1"/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Udarbejdede en klubvejledning, der beskriver vores organisation med dens  tre værdier og praksis. </a:t>
            </a:r>
          </a:p>
          <a:p>
            <a:pPr lvl="1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Venskab og fællesskab</a:t>
            </a:r>
          </a:p>
          <a:p>
            <a:pPr lvl="1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Hjælpsomhed</a:t>
            </a:r>
          </a:p>
          <a:p>
            <a:pPr lvl="1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International forståelse</a:t>
            </a:r>
            <a:endParaRPr lang="da-DK" dirty="0"/>
          </a:p>
          <a:p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311F36B-B95A-BE1A-B230-9D856D98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DE70F20-407C-6970-EEAD-F2A369721E93}"/>
              </a:ext>
            </a:extLst>
          </p:cNvPr>
          <p:cNvSpPr txBox="1"/>
          <p:nvPr/>
        </p:nvSpPr>
        <p:spPr>
          <a:xfrm>
            <a:off x="5673090" y="2781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466481DC-87FE-521E-19AE-400AE4461B22}"/>
                  </a:ext>
                </a:extLst>
              </p14:cNvPr>
              <p14:cNvContentPartPr/>
              <p14:nvPr/>
            </p14:nvContentPartPr>
            <p14:xfrm>
              <a:off x="2470914" y="3842465"/>
              <a:ext cx="360" cy="3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5D79EE0D-6082-CF40-8EB3-3C8E3546B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2274" y="38338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50EAE32B-EDD2-A3D2-8F47-24B51048D88A}"/>
                  </a:ext>
                </a:extLst>
              </p14:cNvPr>
              <p14:cNvContentPartPr/>
              <p14:nvPr/>
            </p14:nvContentPartPr>
            <p14:xfrm>
              <a:off x="10539954" y="3916625"/>
              <a:ext cx="360" cy="3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EEA90ED3-E4FB-2CC9-EBF8-EF82A75369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31314" y="3907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5F959D19-4B86-A9E3-4EBF-E9706576E560}"/>
                  </a:ext>
                </a:extLst>
              </p14:cNvPr>
              <p14:cNvContentPartPr/>
              <p14:nvPr/>
            </p14:nvContentPartPr>
            <p14:xfrm>
              <a:off x="3200274" y="4052705"/>
              <a:ext cx="360" cy="3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09073B2C-A344-8D73-0497-887368B015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1274" y="40440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F4F2F065-248D-4288-2090-B5DDFCC4117A}"/>
                  </a:ext>
                </a:extLst>
              </p14:cNvPr>
              <p14:cNvContentPartPr/>
              <p14:nvPr/>
            </p14:nvContentPartPr>
            <p14:xfrm>
              <a:off x="6672474" y="3769025"/>
              <a:ext cx="360" cy="3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C73C44B2-2512-6E31-D0B7-4B141B25E1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474" y="3760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20FECF56-77BF-873A-0B82-61167E79BF5F}"/>
                  </a:ext>
                </a:extLst>
              </p14:cNvPr>
              <p14:cNvContentPartPr/>
              <p14:nvPr/>
            </p14:nvContentPartPr>
            <p14:xfrm>
              <a:off x="8760834" y="3756065"/>
              <a:ext cx="2520" cy="36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DDDCA53E-F96F-19A5-34F3-4AEDC4978D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51834" y="3747425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07912613-A450-A988-1A90-2E6CC3B51597}"/>
                  </a:ext>
                </a:extLst>
              </p14:cNvPr>
              <p14:cNvContentPartPr/>
              <p14:nvPr/>
            </p14:nvContentPartPr>
            <p14:xfrm>
              <a:off x="419994" y="-259735"/>
              <a:ext cx="360" cy="3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57CEAD5A-1128-D6F9-AA06-9AC3477380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354" y="-26873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ladsholder til indhold 11">
            <a:extLst>
              <a:ext uri="{FF2B5EF4-FFF2-40B4-BE49-F238E27FC236}">
                <a16:creationId xmlns:a16="http://schemas.microsoft.com/office/drawing/2014/main" id="{D153CD2C-EAD9-BB44-5AEF-0768BFD65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/>
          <a:stretch>
            <a:fillRect/>
          </a:stretch>
        </p:blipFill>
        <p:spPr>
          <a:xfrm>
            <a:off x="7791244" y="1859215"/>
            <a:ext cx="3263503" cy="38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86D43-059C-BC3D-F39A-5E519997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932640B-2346-9D4A-1897-454B33C4B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14C8993-FFB9-DA61-5677-393AE38145F1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AA23405-1DAA-F30D-3695-3EE6FB43373E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5A7033-303B-C550-5930-DAABDA3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50" y="144596"/>
            <a:ext cx="10515600" cy="1325563"/>
          </a:xfrm>
        </p:spPr>
        <p:txBody>
          <a:bodyPr/>
          <a:lstStyle/>
          <a:p>
            <a:r>
              <a:rPr lang="da-DK" sz="3200" b="1" dirty="0"/>
              <a:t>Aarhus Vestre Inner Wheels værdier og praksis</a:t>
            </a:r>
            <a:r>
              <a:rPr lang="da-DK" b="1" dirty="0"/>
              <a:t> </a:t>
            </a:r>
            <a:br>
              <a:rPr lang="da-DK" b="1" dirty="0"/>
            </a:br>
            <a:r>
              <a:rPr lang="da-DK" b="1" dirty="0"/>
              <a:t> 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Venskab og fællesskab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A67C08DB-5658-4EBD-8D15-B43B5CDD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BFDE69B0-EEC5-46DB-225E-966EF708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19" y="1421695"/>
            <a:ext cx="8433188" cy="4351338"/>
          </a:xfrm>
        </p:spPr>
        <p:txBody>
          <a:bodyPr>
            <a:normAutofit lnSpcReduction="10000"/>
          </a:bodyPr>
          <a:lstStyle/>
          <a:p>
            <a:r>
              <a:rPr lang="da-DK" sz="3200" b="1" dirty="0"/>
              <a:t>Formål</a:t>
            </a:r>
          </a:p>
          <a:p>
            <a:pPr lvl="1"/>
            <a:r>
              <a:rPr lang="da-DK" dirty="0"/>
              <a:t>Inner Wheel er et dynamisk fællesskab, hvor vi mødes, dele erfaringer og oplevelser samt danner venskaber gennem fælles interesser og samfundsmæssig engagement</a:t>
            </a:r>
            <a:r>
              <a:rPr lang="da-DK" sz="2000" dirty="0"/>
              <a:t>.</a:t>
            </a:r>
          </a:p>
          <a:p>
            <a:r>
              <a:rPr lang="da-DK" dirty="0"/>
              <a:t> </a:t>
            </a:r>
            <a:r>
              <a:rPr lang="da-DK" sz="3300" b="1" dirty="0"/>
              <a:t>Praksis og aktiviteter</a:t>
            </a:r>
          </a:p>
          <a:p>
            <a:pPr lvl="1"/>
            <a:r>
              <a:rPr lang="da-DK" dirty="0"/>
              <a:t>Klubmøder, udemøder, traditioner (Eks. jul og fødselsdag).</a:t>
            </a:r>
          </a:p>
          <a:p>
            <a:pPr lvl="1"/>
            <a:r>
              <a:rPr lang="da-DK" dirty="0"/>
              <a:t>Modtagelse &amp; optagelse af nye medlemmer.</a:t>
            </a:r>
          </a:p>
          <a:p>
            <a:pPr lvl="1"/>
            <a:r>
              <a:rPr lang="da-DK" dirty="0"/>
              <a:t>Litteraturklubber. </a:t>
            </a:r>
          </a:p>
          <a:p>
            <a:pPr lvl="1"/>
            <a:r>
              <a:rPr lang="da-DK" dirty="0"/>
              <a:t>Kulturelle aktiviteter ( Kulturcirkle).</a:t>
            </a:r>
          </a:p>
          <a:p>
            <a:pPr lvl="1"/>
            <a:r>
              <a:rPr lang="da-DK" dirty="0"/>
              <a:t>Bestyrelsesarbejde med rotationsprincippet.</a:t>
            </a:r>
          </a:p>
          <a:p>
            <a:pPr marL="457200" lvl="1" indent="0">
              <a:buNone/>
            </a:pPr>
            <a:endParaRPr lang="da-DK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CC48572-CF99-14FD-55CB-7F3B43C7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407" y="1931790"/>
            <a:ext cx="2885439" cy="35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9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7D660-FC5A-69FE-B8FE-4199A2D08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DB5054B-AD98-2076-03E7-D93E79193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FAF6271-0DD0-E87D-A364-862A88B41929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ACF36C4-A598-7582-9225-B9295CA74589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92F6CC-B2E6-9CA0-DB84-E18C99EE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596"/>
            <a:ext cx="10515600" cy="1325563"/>
          </a:xfrm>
        </p:spPr>
        <p:txBody>
          <a:bodyPr/>
          <a:lstStyle/>
          <a:p>
            <a:r>
              <a:rPr lang="da-DK" sz="3200" b="1" dirty="0"/>
              <a:t>Aarhus Vestre Inner Wheels værdier og praksis</a:t>
            </a:r>
            <a:r>
              <a:rPr lang="da-DK" b="1" dirty="0"/>
              <a:t> </a:t>
            </a:r>
            <a:br>
              <a:rPr lang="da-DK" b="1" dirty="0"/>
            </a:br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Hjælpsomhed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A7189147-3C13-FAFD-FE80-817ED9DF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89E26A3-772F-5389-11AC-79B089B4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43" y="1470159"/>
            <a:ext cx="8849497" cy="4351338"/>
          </a:xfrm>
        </p:spPr>
        <p:txBody>
          <a:bodyPr>
            <a:normAutofit lnSpcReduction="10000"/>
          </a:bodyPr>
          <a:lstStyle/>
          <a:p>
            <a:r>
              <a:rPr lang="da-DK" b="1" dirty="0"/>
              <a:t>Formål</a:t>
            </a:r>
          </a:p>
          <a:p>
            <a:pPr lvl="1"/>
            <a:r>
              <a:rPr lang="da-DK" dirty="0"/>
              <a:t>At gøre en forskel for andre især for sårbare og udsatte kvinder, børn og unge. Med hjælpsomhed løfter vi i flok og medvirker til at skabe forandring.</a:t>
            </a:r>
          </a:p>
          <a:p>
            <a:r>
              <a:rPr lang="da-DK" b="1" dirty="0"/>
              <a:t>Praksis og aktiviteter</a:t>
            </a:r>
          </a:p>
          <a:p>
            <a:pPr lvl="1"/>
            <a:r>
              <a:rPr lang="da-DK" dirty="0"/>
              <a:t>Vi støtter lokale, nationale og internationale organisationer og hjælpeprogrammer i deres humanitære og sociale arbejde med donationer og forskellige aktiviteter:</a:t>
            </a:r>
          </a:p>
          <a:p>
            <a:pPr lvl="1"/>
            <a:r>
              <a:rPr lang="da-DK" dirty="0"/>
              <a:t>Lokale organisationer: eks Reden &amp; Aarhus Krisecenter.</a:t>
            </a:r>
          </a:p>
          <a:p>
            <a:pPr lvl="1"/>
            <a:r>
              <a:rPr lang="da-DK" dirty="0"/>
              <a:t>Årsindsamlingen: eks. Headspace.</a:t>
            </a:r>
          </a:p>
          <a:p>
            <a:pPr lvl="1"/>
            <a:r>
              <a:rPr lang="da-DK" dirty="0"/>
              <a:t>Madagaskartasker: eks. Broen.</a:t>
            </a:r>
          </a:p>
          <a:p>
            <a:pPr lvl="1"/>
            <a:r>
              <a:rPr lang="da-DK" dirty="0"/>
              <a:t>Projekt Dåseringe til proteser i Thailand.</a:t>
            </a:r>
            <a:endParaRPr lang="da-DK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8A7267-6A4F-7403-950E-4A8953711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640" y="1995636"/>
            <a:ext cx="2936217" cy="36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7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0485-4108-7847-0F85-2D19D8EB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A7EB9BE-FA95-2A5C-0C76-76DA1C0C3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24CB399-6AE6-D5AB-1F92-D986FA216B68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80D8831-D93A-38C9-5E7D-6FDF2D79E05C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D28CCE-4A1E-F550-D894-17CBA187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da-DK" sz="3200" b="1" dirty="0"/>
              <a:t>Aarhus Vestre Inner Wheels værdier og praksis</a:t>
            </a:r>
            <a:r>
              <a:rPr lang="da-DK" b="1" dirty="0"/>
              <a:t> </a:t>
            </a:r>
            <a:br>
              <a:rPr lang="da-DK" b="1" dirty="0"/>
            </a:br>
            <a:r>
              <a:rPr lang="da-DK" b="1" dirty="0"/>
              <a:t> 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International forståelse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AC4F52-2579-A83B-B6D7-381D65B9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85C314B6-D282-D25F-C30B-9266DADB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6" y="1508871"/>
            <a:ext cx="9380838" cy="4351338"/>
          </a:xfrm>
        </p:spPr>
        <p:txBody>
          <a:bodyPr>
            <a:normAutofit/>
          </a:bodyPr>
          <a:lstStyle/>
          <a:p>
            <a:r>
              <a:rPr lang="da-DK" b="1" dirty="0"/>
              <a:t>Formål</a:t>
            </a:r>
          </a:p>
          <a:p>
            <a:pPr lvl="1"/>
            <a:r>
              <a:rPr lang="da-DK" dirty="0"/>
              <a:t>Fremme forståelse på tværs af landegrænser og kulturelle forskelle. </a:t>
            </a:r>
          </a:p>
          <a:p>
            <a:pPr lvl="1"/>
            <a:r>
              <a:rPr lang="da-DK" dirty="0"/>
              <a:t>Opbygge gensidig respekt og indsigt mellem mennesker fra forskellige kulturer og nationer. </a:t>
            </a:r>
          </a:p>
          <a:p>
            <a:pPr lvl="1"/>
            <a:endParaRPr lang="da-DK" dirty="0"/>
          </a:p>
          <a:p>
            <a:r>
              <a:rPr lang="da-DK" b="1" dirty="0"/>
              <a:t>Praksis og aktiviteter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da-DK" dirty="0"/>
              <a:t>Orange the  World (internationalt initiativ – lokale aktiviteter).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da-DK" dirty="0"/>
              <a:t>Venskabsklubber (lokalt initiativ - internationale aktiviteter).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da-DK" dirty="0"/>
              <a:t>Europæisk Rally (internationalt initiativ –international aktiviteter).</a:t>
            </a:r>
          </a:p>
          <a:p>
            <a:pPr lvl="1"/>
            <a:endParaRPr lang="da-DK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79DABEC-2F56-2575-D3B5-5B2DE6E76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346" y="1577871"/>
            <a:ext cx="2572314" cy="35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AE00A-6463-A4A6-3567-A105DD8FC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DDC0F08-3F81-1177-29BB-81CF5D83B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585F938-98D2-C1A9-7367-192CC6A43BFA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7AEDC07-4014-0DB3-6ADA-055C6C186280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9F739A8-F792-741B-0BD1-BEEEABEA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65125"/>
            <a:ext cx="11883081" cy="1325563"/>
          </a:xfrm>
        </p:spPr>
        <p:txBody>
          <a:bodyPr/>
          <a:lstStyle/>
          <a:p>
            <a:r>
              <a:rPr lang="da-DK" b="1" dirty="0"/>
              <a:t>Udviklingsproces i Aarhus Vestre Inner Wheel - II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37F2FEB1-608C-9085-F9E4-6026219B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631DF74D-300D-F77E-7722-9883C63727A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7389" y="1534670"/>
            <a:ext cx="5970588" cy="43513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dirty="0"/>
              <a:t>Vi ønskede at vide, hvad medlem-merne mente om vores praksis:</a:t>
            </a:r>
          </a:p>
          <a:p>
            <a:endParaRPr lang="da-DK" dirty="0"/>
          </a:p>
          <a:p>
            <a:r>
              <a:rPr lang="da-DK" dirty="0"/>
              <a:t>Hvad ønskede medlemmerne at:</a:t>
            </a:r>
          </a:p>
          <a:p>
            <a:pPr lvl="1"/>
            <a:r>
              <a:rPr lang="da-DK" dirty="0"/>
              <a:t>bevare</a:t>
            </a:r>
          </a:p>
          <a:p>
            <a:pPr lvl="1"/>
            <a:r>
              <a:rPr lang="da-DK" dirty="0"/>
              <a:t>udvikle </a:t>
            </a:r>
          </a:p>
          <a:p>
            <a:pPr lvl="1"/>
            <a:r>
              <a:rPr lang="da-DK" dirty="0"/>
              <a:t>ændre</a:t>
            </a: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251B7DF6-7593-EB60-16B7-93D62DBD723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8666556" y="1690688"/>
            <a:ext cx="2977122" cy="3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360D-BC89-57E6-C86D-2932EF00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1288482-BAB6-1C07-72C9-A87DFA62D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B9AE49C-7595-9431-52F4-EC6EC70D747E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383C2A9-D1A3-0907-F81D-7F257B6D543B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74FF49D-EC47-733A-F040-9E5E1455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Udviklingsproces II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054DB58-F660-FD5D-28A6-E59B4CD3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69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da-DK" sz="3000" dirty="0"/>
              <a:t>Forberedelse</a:t>
            </a:r>
          </a:p>
          <a:p>
            <a:pPr marL="457200" lvl="1" indent="0">
              <a:buNone/>
            </a:pPr>
            <a:endParaRPr lang="da-DK" sz="3000" dirty="0"/>
          </a:p>
          <a:p>
            <a:pPr lvl="1"/>
            <a:r>
              <a:rPr lang="da-DK" sz="3000" dirty="0"/>
              <a:t>Klubmøde</a:t>
            </a:r>
          </a:p>
          <a:p>
            <a:pPr lvl="1"/>
            <a:endParaRPr lang="da-DK" sz="3000" dirty="0"/>
          </a:p>
          <a:p>
            <a:pPr lvl="1"/>
            <a:r>
              <a:rPr lang="da-DK" sz="3000" dirty="0"/>
              <a:t>Bestyrelsesmøde</a:t>
            </a:r>
          </a:p>
          <a:p>
            <a:pPr lvl="1"/>
            <a:endParaRPr lang="da-DK" sz="3000" dirty="0"/>
          </a:p>
          <a:p>
            <a:pPr lvl="1"/>
            <a:r>
              <a:rPr lang="da-DK" sz="3000" dirty="0"/>
              <a:t>Generalforsamling</a:t>
            </a:r>
          </a:p>
          <a:p>
            <a:pPr lvl="1"/>
            <a:endParaRPr lang="da-DK" sz="3000" dirty="0"/>
          </a:p>
          <a:p>
            <a:pPr lvl="1"/>
            <a:r>
              <a:rPr lang="da-DK" sz="3000" dirty="0"/>
              <a:t>Forslag til praksis</a:t>
            </a:r>
          </a:p>
          <a:p>
            <a:pPr marL="457200" lvl="1" indent="0">
              <a:buNone/>
            </a:pPr>
            <a:endParaRPr lang="da-DK" sz="3000" dirty="0"/>
          </a:p>
          <a:p>
            <a:pPr lvl="1"/>
            <a:endParaRPr lang="da-DK" sz="3000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F762631-5CA6-76DF-BE93-DF73A12A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EA48384-26C4-B487-0753-5A78A17A2450}"/>
              </a:ext>
            </a:extLst>
          </p:cNvPr>
          <p:cNvSpPr txBox="1"/>
          <p:nvPr/>
        </p:nvSpPr>
        <p:spPr>
          <a:xfrm>
            <a:off x="5673090" y="2781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0BAC9B-51DE-17C6-6517-3FDFA8372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050346"/>
              </p:ext>
            </p:extLst>
          </p:nvPr>
        </p:nvGraphicFramePr>
        <p:xfrm>
          <a:off x="4392758" y="4687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Håndskrift 23">
                <a:extLst>
                  <a:ext uri="{FF2B5EF4-FFF2-40B4-BE49-F238E27FC236}">
                    <a16:creationId xmlns:a16="http://schemas.microsoft.com/office/drawing/2014/main" id="{631C9602-73CC-E74C-E0F2-D50C279415EB}"/>
                  </a:ext>
                </a:extLst>
              </p14:cNvPr>
              <p14:cNvContentPartPr/>
              <p14:nvPr/>
            </p14:nvContentPartPr>
            <p14:xfrm>
              <a:off x="10218834" y="1742225"/>
              <a:ext cx="62280" cy="284760"/>
            </p14:xfrm>
          </p:contentPart>
        </mc:Choice>
        <mc:Fallback xmlns="">
          <p:pic>
            <p:nvPicPr>
              <p:cNvPr id="24" name="Håndskrift 23">
                <a:extLst>
                  <a:ext uri="{FF2B5EF4-FFF2-40B4-BE49-F238E27FC236}">
                    <a16:creationId xmlns:a16="http://schemas.microsoft.com/office/drawing/2014/main" id="{631C9602-73CC-E74C-E0F2-D50C279415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10194" y="1733225"/>
                <a:ext cx="799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Håndskrift 25">
                <a:extLst>
                  <a:ext uri="{FF2B5EF4-FFF2-40B4-BE49-F238E27FC236}">
                    <a16:creationId xmlns:a16="http://schemas.microsoft.com/office/drawing/2014/main" id="{4221A10B-7ABC-70E4-6775-4E05695266B9}"/>
                  </a:ext>
                </a:extLst>
              </p14:cNvPr>
              <p14:cNvContentPartPr/>
              <p14:nvPr/>
            </p14:nvContentPartPr>
            <p14:xfrm>
              <a:off x="9922194" y="1902425"/>
              <a:ext cx="371160" cy="74520"/>
            </p14:xfrm>
          </p:contentPart>
        </mc:Choice>
        <mc:Fallback xmlns="">
          <p:pic>
            <p:nvPicPr>
              <p:cNvPr id="26" name="Håndskrift 25">
                <a:extLst>
                  <a:ext uri="{FF2B5EF4-FFF2-40B4-BE49-F238E27FC236}">
                    <a16:creationId xmlns:a16="http://schemas.microsoft.com/office/drawing/2014/main" id="{4221A10B-7ABC-70E4-6775-4E05695266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13554" y="1893785"/>
                <a:ext cx="3888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Håndskrift 27">
                <a:extLst>
                  <a:ext uri="{FF2B5EF4-FFF2-40B4-BE49-F238E27FC236}">
                    <a16:creationId xmlns:a16="http://schemas.microsoft.com/office/drawing/2014/main" id="{72258F7A-DEEA-F8B8-AF0A-B7BBBB528E11}"/>
                  </a:ext>
                </a:extLst>
              </p14:cNvPr>
              <p14:cNvContentPartPr/>
              <p14:nvPr/>
            </p14:nvContentPartPr>
            <p14:xfrm>
              <a:off x="9884754" y="1779665"/>
              <a:ext cx="358920" cy="135720"/>
            </p14:xfrm>
          </p:contentPart>
        </mc:Choice>
        <mc:Fallback xmlns="">
          <p:pic>
            <p:nvPicPr>
              <p:cNvPr id="28" name="Håndskrift 27">
                <a:extLst>
                  <a:ext uri="{FF2B5EF4-FFF2-40B4-BE49-F238E27FC236}">
                    <a16:creationId xmlns:a16="http://schemas.microsoft.com/office/drawing/2014/main" id="{72258F7A-DEEA-F8B8-AF0A-B7BBBB528E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76114" y="1770665"/>
                <a:ext cx="37656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e 35">
            <a:extLst>
              <a:ext uri="{FF2B5EF4-FFF2-40B4-BE49-F238E27FC236}">
                <a16:creationId xmlns:a16="http://schemas.microsoft.com/office/drawing/2014/main" id="{37F02EF9-F001-3970-1F82-0735076B5ADD}"/>
              </a:ext>
            </a:extLst>
          </p:cNvPr>
          <p:cNvGrpSpPr/>
          <p:nvPr/>
        </p:nvGrpSpPr>
        <p:grpSpPr>
          <a:xfrm>
            <a:off x="10144674" y="4349345"/>
            <a:ext cx="445320" cy="311040"/>
            <a:chOff x="10144674" y="4349345"/>
            <a:chExt cx="4453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DE429586-F202-0887-B89A-C672E751B5EF}"/>
                    </a:ext>
                  </a:extLst>
                </p14:cNvPr>
                <p14:cNvContentPartPr/>
                <p14:nvPr/>
              </p14:nvContentPartPr>
              <p14:xfrm>
                <a:off x="10144674" y="4349345"/>
                <a:ext cx="200520" cy="3110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DE429586-F202-0887-B89A-C672E751B5E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36034" y="4340345"/>
                  <a:ext cx="218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3A89787-DB27-BAED-6FBE-36DC64ADE0BC}"/>
                    </a:ext>
                  </a:extLst>
                </p14:cNvPr>
                <p14:cNvContentPartPr/>
                <p14:nvPr/>
              </p14:nvContentPartPr>
              <p14:xfrm>
                <a:off x="10230714" y="4399025"/>
                <a:ext cx="359280" cy="20880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3A89787-DB27-BAED-6FBE-36DC64ADE0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22074" y="4390025"/>
                  <a:ext cx="376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2201FA29-904F-363F-9412-B9F85926A479}"/>
                    </a:ext>
                  </a:extLst>
                </p14:cNvPr>
                <p14:cNvContentPartPr/>
                <p14:nvPr/>
              </p14:nvContentPartPr>
              <p14:xfrm>
                <a:off x="10218834" y="4361585"/>
                <a:ext cx="289440" cy="122760"/>
              </p14:xfrm>
            </p:contentPart>
          </mc:Choice>
          <mc:Fallback xmlns=""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2201FA29-904F-363F-9412-B9F85926A4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10194" y="4352585"/>
                  <a:ext cx="30708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Håndskrift 37">
                <a:extLst>
                  <a:ext uri="{FF2B5EF4-FFF2-40B4-BE49-F238E27FC236}">
                    <a16:creationId xmlns:a16="http://schemas.microsoft.com/office/drawing/2014/main" id="{060006C1-F26D-C5BB-23F2-5128385CC87E}"/>
                  </a:ext>
                </a:extLst>
              </p14:cNvPr>
              <p14:cNvContentPartPr/>
              <p14:nvPr/>
            </p14:nvContentPartPr>
            <p14:xfrm>
              <a:off x="7908354" y="5238905"/>
              <a:ext cx="433080" cy="322200"/>
            </p14:xfrm>
          </p:contentPart>
        </mc:Choice>
        <mc:Fallback xmlns="">
          <p:pic>
            <p:nvPicPr>
              <p:cNvPr id="38" name="Håndskrift 37">
                <a:extLst>
                  <a:ext uri="{FF2B5EF4-FFF2-40B4-BE49-F238E27FC236}">
                    <a16:creationId xmlns:a16="http://schemas.microsoft.com/office/drawing/2014/main" id="{060006C1-F26D-C5BB-23F2-5128385CC8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99354" y="5230265"/>
                <a:ext cx="45072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e 40">
            <a:extLst>
              <a:ext uri="{FF2B5EF4-FFF2-40B4-BE49-F238E27FC236}">
                <a16:creationId xmlns:a16="http://schemas.microsoft.com/office/drawing/2014/main" id="{54EB0204-2E84-D685-E422-2BDD19164A9F}"/>
              </a:ext>
            </a:extLst>
          </p:cNvPr>
          <p:cNvGrpSpPr/>
          <p:nvPr/>
        </p:nvGrpSpPr>
        <p:grpSpPr>
          <a:xfrm>
            <a:off x="7896114" y="5374985"/>
            <a:ext cx="321120" cy="410760"/>
            <a:chOff x="7896114" y="5374985"/>
            <a:chExt cx="3211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F6CAF9BC-5600-3CE6-AD1D-61E8AFF2AA75}"/>
                    </a:ext>
                  </a:extLst>
                </p14:cNvPr>
                <p14:cNvContentPartPr/>
                <p14:nvPr/>
              </p14:nvContentPartPr>
              <p14:xfrm>
                <a:off x="7896114" y="5498825"/>
                <a:ext cx="213840" cy="19296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F6CAF9BC-5600-3CE6-AD1D-61E8AFF2AA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87114" y="5489825"/>
                  <a:ext cx="231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0" name="Håndskrift 39">
                  <a:extLst>
                    <a:ext uri="{FF2B5EF4-FFF2-40B4-BE49-F238E27FC236}">
                      <a16:creationId xmlns:a16="http://schemas.microsoft.com/office/drawing/2014/main" id="{8F97D7AD-A076-73C7-DCBD-4A799C315BCD}"/>
                    </a:ext>
                  </a:extLst>
                </p14:cNvPr>
                <p14:cNvContentPartPr/>
                <p14:nvPr/>
              </p14:nvContentPartPr>
              <p14:xfrm>
                <a:off x="8025714" y="5374985"/>
                <a:ext cx="191520" cy="410760"/>
              </p14:xfrm>
            </p:contentPart>
          </mc:Choice>
          <mc:Fallback xmlns="">
            <p:pic>
              <p:nvPicPr>
                <p:cNvPr id="40" name="Håndskrift 39">
                  <a:extLst>
                    <a:ext uri="{FF2B5EF4-FFF2-40B4-BE49-F238E27FC236}">
                      <a16:creationId xmlns:a16="http://schemas.microsoft.com/office/drawing/2014/main" id="{8F97D7AD-A076-73C7-DCBD-4A799C315B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17074" y="5366345"/>
                  <a:ext cx="20916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D8237CEE-E567-3823-20E1-12C9163242F9}"/>
              </a:ext>
            </a:extLst>
          </p:cNvPr>
          <p:cNvGrpSpPr/>
          <p:nvPr/>
        </p:nvGrpSpPr>
        <p:grpSpPr>
          <a:xfrm>
            <a:off x="5769234" y="3211025"/>
            <a:ext cx="480960" cy="286200"/>
            <a:chOff x="5769234" y="3211025"/>
            <a:chExt cx="4809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71F103C-3CA0-F33A-B7EC-8E0A8356F586}"/>
                    </a:ext>
                  </a:extLst>
                </p14:cNvPr>
                <p14:cNvContentPartPr/>
                <p14:nvPr/>
              </p14:nvContentPartPr>
              <p14:xfrm>
                <a:off x="5769234" y="3211025"/>
                <a:ext cx="223920" cy="23976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71F103C-3CA0-F33A-B7EC-8E0A8356F5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60594" y="3202025"/>
                  <a:ext cx="241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DBE6A664-98E8-FF63-6CCE-9D6D5C2E3A59}"/>
                    </a:ext>
                  </a:extLst>
                </p14:cNvPr>
                <p14:cNvContentPartPr/>
                <p14:nvPr/>
              </p14:nvContentPartPr>
              <p14:xfrm>
                <a:off x="6054714" y="3225065"/>
                <a:ext cx="183600" cy="14076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DBE6A664-98E8-FF63-6CCE-9D6D5C2E3A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46074" y="3216065"/>
                  <a:ext cx="201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19C37ABB-E386-8143-7B0C-0412A03BC318}"/>
                    </a:ext>
                  </a:extLst>
                </p14:cNvPr>
                <p14:cNvContentPartPr/>
                <p14:nvPr/>
              </p14:nvContentPartPr>
              <p14:xfrm>
                <a:off x="5807394" y="3396785"/>
                <a:ext cx="442800" cy="1004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19C37ABB-E386-8143-7B0C-0412A03BC31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98394" y="3387785"/>
                  <a:ext cx="4604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0D0F9531-C773-69B8-860A-AC45EAC6C9B5}"/>
              </a:ext>
            </a:extLst>
          </p:cNvPr>
          <p:cNvGrpSpPr/>
          <p:nvPr/>
        </p:nvGrpSpPr>
        <p:grpSpPr>
          <a:xfrm>
            <a:off x="7101594" y="1000625"/>
            <a:ext cx="378720" cy="407160"/>
            <a:chOff x="7101594" y="1000625"/>
            <a:chExt cx="37872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8F018DAD-C397-75CC-23F5-E3D5D7B88F7C}"/>
                    </a:ext>
                  </a:extLst>
                </p14:cNvPr>
                <p14:cNvContentPartPr/>
                <p14:nvPr/>
              </p14:nvContentPartPr>
              <p14:xfrm>
                <a:off x="7101594" y="1000625"/>
                <a:ext cx="378720" cy="39780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8F018DAD-C397-75CC-23F5-E3D5D7B88F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2954" y="991985"/>
                  <a:ext cx="3963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7A1EF329-5E89-2317-445E-74B24E3C9A12}"/>
                    </a:ext>
                  </a:extLst>
                </p14:cNvPr>
                <p14:cNvContentPartPr/>
                <p14:nvPr/>
              </p14:nvContentPartPr>
              <p14:xfrm>
                <a:off x="7178994" y="1050305"/>
                <a:ext cx="25200" cy="35748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7A1EF329-5E89-2317-445E-74B24E3C9A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70354" y="1041665"/>
                  <a:ext cx="42840" cy="37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934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87301-113F-5F50-828C-3671B0241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C7CEC4B-F8BC-F686-2275-1183AD91E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AA2984B-9CF5-F745-CF6A-7962139055DC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22A2F4D-CB46-8262-5FC2-60B46AA48114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587A88-450C-0794-76E3-440DE928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Forberedelse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0108C2CF-228E-94BC-B972-2023BD645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299" y="1681163"/>
            <a:ext cx="6178289" cy="3978232"/>
          </a:xfrm>
        </p:spPr>
        <p:txBody>
          <a:bodyPr>
            <a:normAutofit lnSpcReduction="10000"/>
          </a:bodyPr>
          <a:lstStyle/>
          <a:p>
            <a:pPr lvl="1"/>
            <a:endParaRPr lang="da-DK" sz="3000" dirty="0"/>
          </a:p>
          <a:p>
            <a:pPr lvl="1"/>
            <a:r>
              <a:rPr lang="da-DK" sz="3000" dirty="0"/>
              <a:t>Alle læser klubvejledningen.</a:t>
            </a:r>
          </a:p>
          <a:p>
            <a:pPr lvl="1"/>
            <a:endParaRPr lang="da-DK" sz="3000" dirty="0"/>
          </a:p>
          <a:p>
            <a:pPr lvl="1"/>
            <a:r>
              <a:rPr lang="da-DK" sz="3000" dirty="0"/>
              <a:t>Moderator udarbejder hjælpespørgsmål (</a:t>
            </a:r>
            <a:r>
              <a:rPr lang="da-DK" sz="1600" dirty="0"/>
              <a:t>ud fra de tre  IW værdier og klubbens praksis</a:t>
            </a:r>
          </a:p>
          <a:p>
            <a:pPr lvl="2"/>
            <a:r>
              <a:rPr lang="da-DK" sz="2600" dirty="0"/>
              <a:t>Hvad ønsker du at bevare, udvikle eller ændre?</a:t>
            </a:r>
          </a:p>
          <a:p>
            <a:pPr lvl="3"/>
            <a:r>
              <a:rPr lang="da-DK" sz="2600" i="1" dirty="0"/>
              <a:t>Hvorfor?</a:t>
            </a:r>
          </a:p>
          <a:p>
            <a:pPr lvl="3"/>
            <a:r>
              <a:rPr lang="da-DK" sz="2600" i="1" dirty="0"/>
              <a:t>Hvad vil du opnå ?</a:t>
            </a:r>
          </a:p>
          <a:p>
            <a:pPr lvl="1"/>
            <a:endParaRPr lang="da-DK" sz="3000" dirty="0"/>
          </a:p>
          <a:p>
            <a:pPr lvl="1"/>
            <a:endParaRPr lang="da-DK" sz="3000" dirty="0"/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8A5C6BC3-4998-305B-8340-836903B11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0495" y="2386085"/>
            <a:ext cx="5183188" cy="3684588"/>
          </a:xfrm>
        </p:spPr>
        <p:txBody>
          <a:bodyPr>
            <a:normAutofit lnSpcReduction="10000"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3300" b="1" dirty="0"/>
              <a:t>Hjælpespørgsmål</a:t>
            </a:r>
          </a:p>
          <a:p>
            <a:pPr lvl="1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Venskab og fællesskab</a:t>
            </a:r>
          </a:p>
          <a:p>
            <a:pPr lvl="1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Hjælpsomhed</a:t>
            </a:r>
          </a:p>
          <a:p>
            <a:pPr lvl="1"/>
            <a:r>
              <a:rPr lang="da-DK" b="1" dirty="0">
                <a:solidFill>
                  <a:schemeClr val="accent1">
                    <a:lumMod val="75000"/>
                  </a:schemeClr>
                </a:solidFill>
              </a:rPr>
              <a:t>International forståelse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A9B38A73-B0FA-339A-D349-15D4D833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495ED88-C59E-3C77-8CC1-0ABE60C7DD7C}"/>
              </a:ext>
            </a:extLst>
          </p:cNvPr>
          <p:cNvSpPr txBox="1"/>
          <p:nvPr/>
        </p:nvSpPr>
        <p:spPr>
          <a:xfrm>
            <a:off x="5673090" y="2781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442641D-1064-9857-EE00-665C14482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327" y="974492"/>
            <a:ext cx="2007873" cy="23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5242-43BE-68CA-4909-0CFC0855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5687F62-ABF7-D620-7D26-11B74A725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-7459" r="12514" b="-7218"/>
          <a:stretch/>
        </p:blipFill>
        <p:spPr>
          <a:xfrm>
            <a:off x="0" y="5476313"/>
            <a:ext cx="12258501" cy="118872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43DABFC-CA9B-E8E4-8798-3395FD822CE2}"/>
              </a:ext>
            </a:extLst>
          </p:cNvPr>
          <p:cNvSpPr txBox="1"/>
          <p:nvPr/>
        </p:nvSpPr>
        <p:spPr>
          <a:xfrm>
            <a:off x="1852814" y="5886007"/>
            <a:ext cx="461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Aarhus Vestre Inner Wheel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F35335-E063-81A0-601E-43F206FCBBFD}"/>
              </a:ext>
            </a:extLst>
          </p:cNvPr>
          <p:cNvSpPr txBox="1"/>
          <p:nvPr/>
        </p:nvSpPr>
        <p:spPr>
          <a:xfrm>
            <a:off x="8800407" y="6001790"/>
            <a:ext cx="315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1D5DA8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Bente Høy 2026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823009-58BF-368A-20D4-F594CE86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Klubmøde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3FD9E379-0316-2D49-E72B-10E59066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BF4B7-7EDB-4223-863B-CF5DB41A997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8F4C624C-FFF1-BAAE-0820-A6B0DC3E230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414104" y="766524"/>
            <a:ext cx="4200525" cy="1711325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1800" dirty="0"/>
              <a:t>Gruppe 1</a:t>
            </a:r>
            <a:r>
              <a:rPr lang="da-DK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b="1" dirty="0"/>
              <a:t>International forståelse </a:t>
            </a:r>
          </a:p>
          <a:p>
            <a:r>
              <a:rPr lang="da-DK" sz="1600" dirty="0"/>
              <a:t> moderator </a:t>
            </a:r>
          </a:p>
          <a:p>
            <a:r>
              <a:rPr lang="da-DK" sz="1600" dirty="0"/>
              <a:t>referent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9D61414-C605-9883-D4FD-7884B8C503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466215" y="2619505"/>
            <a:ext cx="4267336" cy="1509873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1600" dirty="0"/>
              <a:t>Gruppe 2  og 3</a:t>
            </a:r>
          </a:p>
          <a:p>
            <a:pPr>
              <a:spcBef>
                <a:spcPts val="0"/>
              </a:spcBef>
            </a:pPr>
            <a:r>
              <a:rPr lang="da-DK" sz="2400" b="1" dirty="0"/>
              <a:t>Venskab og fællesskab </a:t>
            </a:r>
            <a:endParaRPr lang="da-DK" sz="2400" dirty="0"/>
          </a:p>
          <a:p>
            <a:r>
              <a:rPr lang="da-DK" sz="1600" dirty="0"/>
              <a:t> moderator </a:t>
            </a:r>
          </a:p>
          <a:p>
            <a:r>
              <a:rPr lang="da-DK" sz="1600" dirty="0"/>
              <a:t>referent </a:t>
            </a:r>
          </a:p>
          <a:p>
            <a:endParaRPr lang="da-DK" sz="16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02387DA-92E3-8CB4-BF49-A60E351CE726}"/>
              </a:ext>
            </a:extLst>
          </p:cNvPr>
          <p:cNvSpPr txBox="1"/>
          <p:nvPr/>
        </p:nvSpPr>
        <p:spPr>
          <a:xfrm>
            <a:off x="7414104" y="4370662"/>
            <a:ext cx="4371558" cy="1287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Gruppe 4 og 5</a:t>
            </a:r>
          </a:p>
          <a:p>
            <a:r>
              <a:rPr lang="da-DK" sz="2400" b="1" dirty="0"/>
              <a:t>Hjælpsomhed </a:t>
            </a:r>
            <a:endParaRPr lang="da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moderator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referent </a:t>
            </a:r>
            <a:endParaRPr lang="da-DK" sz="2400" b="1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B8C48D2-4688-DC9B-5F00-BB8F3BEFAB8A}"/>
              </a:ext>
            </a:extLst>
          </p:cNvPr>
          <p:cNvSpPr txBox="1"/>
          <p:nvPr/>
        </p:nvSpPr>
        <p:spPr>
          <a:xfrm>
            <a:off x="523201" y="1485627"/>
            <a:ext cx="6421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Oplæg om handleplaner - Karen.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Der dannes 5 grupper med 5 medlemmer.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Alle grupper har moderator og referent.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Moderator guider proces med hjælpespørgsmål.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Grupper fremlægger deres syns-punkter og forslag (mundtlig og skriftlig).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82B425F-927F-4980-B4BA-C4491DB39BAA}"/>
              </a:ext>
            </a:extLst>
          </p:cNvPr>
          <p:cNvSpPr txBox="1"/>
          <p:nvPr/>
        </p:nvSpPr>
        <p:spPr>
          <a:xfrm>
            <a:off x="7350933" y="152705"/>
            <a:ext cx="358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tx2"/>
                </a:solidFill>
              </a:rPr>
              <a:t>De 5 grupper</a:t>
            </a:r>
          </a:p>
        </p:txBody>
      </p:sp>
    </p:spTree>
    <p:extLst>
      <p:ext uri="{BB962C8B-B14F-4D97-AF65-F5344CB8AC3E}">
        <p14:creationId xmlns:p14="http://schemas.microsoft.com/office/powerpoint/2010/main" val="32767730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684</Words>
  <Application>Microsoft Office PowerPoint</Application>
  <PresentationFormat>Widescreen</PresentationFormat>
  <Paragraphs>182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MyriadPro</vt:lpstr>
      <vt:lpstr>MyriadPro-Regular</vt:lpstr>
      <vt:lpstr>Wingdings</vt:lpstr>
      <vt:lpstr>1_Office-tema</vt:lpstr>
      <vt:lpstr>Udviklingsproces i Aarhus Vestre Inner Wheel</vt:lpstr>
      <vt:lpstr> Udviklingsproces i Aarhus Vestre Inner Wheel - I</vt:lpstr>
      <vt:lpstr>Aarhus Vestre Inner Wheels værdier og praksis   Venskab og fællesskab</vt:lpstr>
      <vt:lpstr>Aarhus Vestre Inner Wheels værdier og praksis  Hjælpsomhed</vt:lpstr>
      <vt:lpstr>Aarhus Vestre Inner Wheels værdier og praksis   International forståelse</vt:lpstr>
      <vt:lpstr>Udviklingsproces i Aarhus Vestre Inner Wheel - II</vt:lpstr>
      <vt:lpstr>Udviklingsproces II</vt:lpstr>
      <vt:lpstr>Forberedelse</vt:lpstr>
      <vt:lpstr>Klubmøde</vt:lpstr>
      <vt:lpstr>Opfølgning</vt:lpstr>
      <vt:lpstr>Handleplansforslag  til udvikling af Aarhus Vestre Inner Wheel 2026-2030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Bente Høy</dc:creator>
  <cp:lastModifiedBy>Monika Skov</cp:lastModifiedBy>
  <cp:revision>4</cp:revision>
  <dcterms:created xsi:type="dcterms:W3CDTF">2025-10-19T14:18:14Z</dcterms:created>
  <dcterms:modified xsi:type="dcterms:W3CDTF">2026-03-22T11:10:14Z</dcterms:modified>
</cp:coreProperties>
</file>