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89" r:id="rId4"/>
  </p:sldMasterIdLst>
  <p:notesMasterIdLst>
    <p:notesMasterId r:id="rId17"/>
  </p:notesMasterIdLst>
  <p:handoutMasterIdLst>
    <p:handoutMasterId r:id="rId18"/>
  </p:handoutMasterIdLst>
  <p:sldIdLst>
    <p:sldId id="341" r:id="rId5"/>
    <p:sldId id="265" r:id="rId6"/>
    <p:sldId id="335" r:id="rId7"/>
    <p:sldId id="322" r:id="rId8"/>
    <p:sldId id="347" r:id="rId9"/>
    <p:sldId id="349" r:id="rId10"/>
    <p:sldId id="331" r:id="rId11"/>
    <p:sldId id="332" r:id="rId12"/>
    <p:sldId id="311" r:id="rId13"/>
    <p:sldId id="346" r:id="rId14"/>
    <p:sldId id="348" r:id="rId15"/>
    <p:sldId id="326" r:id="rId16"/>
  </p:sldIdLst>
  <p:sldSz cx="12192000" cy="6858000"/>
  <p:notesSz cx="6858000" cy="9144000"/>
  <p:embeddedFontLst>
    <p:embeddedFont>
      <p:font typeface="Arial Black" panose="020B0A04020102020204" pitchFamily="34" charset="0"/>
      <p:bold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Wingdings 3" panose="05040102010807070707" pitchFamily="18" charset="2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E76201-960A-464B-96DE-B04B23A0153A}" v="1" dt="2026-04-28T11:33:21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8" autoAdjust="0"/>
    <p:restoredTop sz="94222" autoAdjust="0"/>
  </p:normalViewPr>
  <p:slideViewPr>
    <p:cSldViewPr snapToGrid="0">
      <p:cViewPr varScale="1">
        <p:scale>
          <a:sx n="78" d="100"/>
          <a:sy n="78" d="100"/>
        </p:scale>
        <p:origin x="960" y="58"/>
      </p:cViewPr>
      <p:guideLst/>
    </p:cSldViewPr>
  </p:slideViewPr>
  <p:outlineViewPr>
    <p:cViewPr>
      <p:scale>
        <a:sx n="33" d="100"/>
        <a:sy n="33" d="100"/>
      </p:scale>
      <p:origin x="0" y="-335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1977" y="6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Moesby" userId="82ae3df6-38c4-4066-a39c-bf56e7d08ff8" providerId="ADAL" clId="{91176AF0-DA2C-44F1-B14A-5C7B0CBC3586}"/>
    <pc:docChg chg="undo custSel addSld modSld sldOrd">
      <pc:chgData name="Kirsten Moesby" userId="82ae3df6-38c4-4066-a39c-bf56e7d08ff8" providerId="ADAL" clId="{91176AF0-DA2C-44F1-B14A-5C7B0CBC3586}" dt="2026-04-29T07:01:43.317" v="1857" actId="20577"/>
      <pc:docMkLst>
        <pc:docMk/>
      </pc:docMkLst>
      <pc:sldChg chg="modSp mod">
        <pc:chgData name="Kirsten Moesby" userId="82ae3df6-38c4-4066-a39c-bf56e7d08ff8" providerId="ADAL" clId="{91176AF0-DA2C-44F1-B14A-5C7B0CBC3586}" dt="2026-04-28T11:13:21.337" v="265" actId="20577"/>
        <pc:sldMkLst>
          <pc:docMk/>
          <pc:sldMk cId="1372925144" sldId="265"/>
        </pc:sldMkLst>
        <pc:spChg chg="mod">
          <ac:chgData name="Kirsten Moesby" userId="82ae3df6-38c4-4066-a39c-bf56e7d08ff8" providerId="ADAL" clId="{91176AF0-DA2C-44F1-B14A-5C7B0CBC3586}" dt="2026-04-28T11:13:21.337" v="265" actId="20577"/>
          <ac:spMkLst>
            <pc:docMk/>
            <pc:sldMk cId="1372925144" sldId="265"/>
            <ac:spMk id="9" creationId="{93EBBAAB-D304-BE60-0061-951068F186D8}"/>
          </ac:spMkLst>
        </pc:spChg>
      </pc:sldChg>
      <pc:sldChg chg="ord">
        <pc:chgData name="Kirsten Moesby" userId="82ae3df6-38c4-4066-a39c-bf56e7d08ff8" providerId="ADAL" clId="{91176AF0-DA2C-44F1-B14A-5C7B0CBC3586}" dt="2026-04-28T11:15:36.640" v="419"/>
        <pc:sldMkLst>
          <pc:docMk/>
          <pc:sldMk cId="2045705099" sldId="311"/>
        </pc:sldMkLst>
      </pc:sldChg>
      <pc:sldChg chg="modSp mod">
        <pc:chgData name="Kirsten Moesby" userId="82ae3df6-38c4-4066-a39c-bf56e7d08ff8" providerId="ADAL" clId="{91176AF0-DA2C-44F1-B14A-5C7B0CBC3586}" dt="2026-04-28T11:29:15.478" v="1033" actId="20577"/>
        <pc:sldMkLst>
          <pc:docMk/>
          <pc:sldMk cId="1061087368" sldId="322"/>
        </pc:sldMkLst>
        <pc:spChg chg="mod">
          <ac:chgData name="Kirsten Moesby" userId="82ae3df6-38c4-4066-a39c-bf56e7d08ff8" providerId="ADAL" clId="{91176AF0-DA2C-44F1-B14A-5C7B0CBC3586}" dt="2026-04-28T11:29:15.478" v="1033" actId="20577"/>
          <ac:spMkLst>
            <pc:docMk/>
            <pc:sldMk cId="1061087368" sldId="322"/>
            <ac:spMk id="9" creationId="{E2DDD83F-BC06-371D-6AE7-12DD62A475AE}"/>
          </ac:spMkLst>
        </pc:spChg>
      </pc:sldChg>
      <pc:sldChg chg="modSp mod">
        <pc:chgData name="Kirsten Moesby" userId="82ae3df6-38c4-4066-a39c-bf56e7d08ff8" providerId="ADAL" clId="{91176AF0-DA2C-44F1-B14A-5C7B0CBC3586}" dt="2026-04-28T11:38:04.784" v="1546" actId="20577"/>
        <pc:sldMkLst>
          <pc:docMk/>
          <pc:sldMk cId="2265673804" sldId="331"/>
        </pc:sldMkLst>
        <pc:spChg chg="mod">
          <ac:chgData name="Kirsten Moesby" userId="82ae3df6-38c4-4066-a39c-bf56e7d08ff8" providerId="ADAL" clId="{91176AF0-DA2C-44F1-B14A-5C7B0CBC3586}" dt="2026-04-28T11:38:04.784" v="1546" actId="20577"/>
          <ac:spMkLst>
            <pc:docMk/>
            <pc:sldMk cId="2265673804" sldId="331"/>
            <ac:spMk id="7" creationId="{80F62F6D-21AC-303D-97F2-908EA1EF7924}"/>
          </ac:spMkLst>
        </pc:spChg>
      </pc:sldChg>
      <pc:sldChg chg="ord">
        <pc:chgData name="Kirsten Moesby" userId="82ae3df6-38c4-4066-a39c-bf56e7d08ff8" providerId="ADAL" clId="{91176AF0-DA2C-44F1-B14A-5C7B0CBC3586}" dt="2026-04-28T11:15:21.340" v="417"/>
        <pc:sldMkLst>
          <pc:docMk/>
          <pc:sldMk cId="2953091289" sldId="332"/>
        </pc:sldMkLst>
      </pc:sldChg>
      <pc:sldChg chg="modSp mod">
        <pc:chgData name="Kirsten Moesby" userId="82ae3df6-38c4-4066-a39c-bf56e7d08ff8" providerId="ADAL" clId="{91176AF0-DA2C-44F1-B14A-5C7B0CBC3586}" dt="2026-04-28T11:18:58.899" v="528" actId="20577"/>
        <pc:sldMkLst>
          <pc:docMk/>
          <pc:sldMk cId="1043457233" sldId="335"/>
        </pc:sldMkLst>
        <pc:spChg chg="mod">
          <ac:chgData name="Kirsten Moesby" userId="82ae3df6-38c4-4066-a39c-bf56e7d08ff8" providerId="ADAL" clId="{91176AF0-DA2C-44F1-B14A-5C7B0CBC3586}" dt="2026-04-28T11:18:37.155" v="509" actId="20577"/>
          <ac:spMkLst>
            <pc:docMk/>
            <pc:sldMk cId="1043457233" sldId="335"/>
            <ac:spMk id="7" creationId="{7638749E-F4F9-BF45-8F1F-93A14744C815}"/>
          </ac:spMkLst>
        </pc:spChg>
        <pc:spChg chg="mod">
          <ac:chgData name="Kirsten Moesby" userId="82ae3df6-38c4-4066-a39c-bf56e7d08ff8" providerId="ADAL" clId="{91176AF0-DA2C-44F1-B14A-5C7B0CBC3586}" dt="2026-04-28T11:18:58.899" v="528" actId="20577"/>
          <ac:spMkLst>
            <pc:docMk/>
            <pc:sldMk cId="1043457233" sldId="335"/>
            <ac:spMk id="9" creationId="{A8CFFE6F-56F8-7C6E-1669-DFF0283FB06D}"/>
          </ac:spMkLst>
        </pc:spChg>
      </pc:sldChg>
      <pc:sldChg chg="modSp mod">
        <pc:chgData name="Kirsten Moesby" userId="82ae3df6-38c4-4066-a39c-bf56e7d08ff8" providerId="ADAL" clId="{91176AF0-DA2C-44F1-B14A-5C7B0CBC3586}" dt="2026-04-29T06:26:04.101" v="1852" actId="20577"/>
        <pc:sldMkLst>
          <pc:docMk/>
          <pc:sldMk cId="1724300900" sldId="341"/>
        </pc:sldMkLst>
        <pc:spChg chg="mod">
          <ac:chgData name="Kirsten Moesby" userId="82ae3df6-38c4-4066-a39c-bf56e7d08ff8" providerId="ADAL" clId="{91176AF0-DA2C-44F1-B14A-5C7B0CBC3586}" dt="2026-04-29T06:26:04.101" v="1852" actId="20577"/>
          <ac:spMkLst>
            <pc:docMk/>
            <pc:sldMk cId="1724300900" sldId="341"/>
            <ac:spMk id="12" creationId="{0E122E09-4A28-2377-B74D-4941AD3C4F1F}"/>
          </ac:spMkLst>
        </pc:spChg>
      </pc:sldChg>
      <pc:sldChg chg="ord">
        <pc:chgData name="Kirsten Moesby" userId="82ae3df6-38c4-4066-a39c-bf56e7d08ff8" providerId="ADAL" clId="{91176AF0-DA2C-44F1-B14A-5C7B0CBC3586}" dt="2026-04-28T11:16:03.721" v="421"/>
        <pc:sldMkLst>
          <pc:docMk/>
          <pc:sldMk cId="4120267480" sldId="346"/>
        </pc:sldMkLst>
      </pc:sldChg>
      <pc:sldChg chg="addSp delSp modSp add mod ord">
        <pc:chgData name="Kirsten Moesby" userId="82ae3df6-38c4-4066-a39c-bf56e7d08ff8" providerId="ADAL" clId="{91176AF0-DA2C-44F1-B14A-5C7B0CBC3586}" dt="2026-04-28T11:36:43.802" v="1506" actId="20577"/>
        <pc:sldMkLst>
          <pc:docMk/>
          <pc:sldMk cId="1337223574" sldId="347"/>
        </pc:sldMkLst>
        <pc:spChg chg="mod">
          <ac:chgData name="Kirsten Moesby" userId="82ae3df6-38c4-4066-a39c-bf56e7d08ff8" providerId="ADAL" clId="{91176AF0-DA2C-44F1-B14A-5C7B0CBC3586}" dt="2026-04-28T11:31:55.611" v="1067" actId="27636"/>
          <ac:spMkLst>
            <pc:docMk/>
            <pc:sldMk cId="1337223574" sldId="347"/>
            <ac:spMk id="7" creationId="{382336B3-EE0A-9FB7-2BDA-8143787C586F}"/>
          </ac:spMkLst>
        </pc:spChg>
        <pc:spChg chg="mod">
          <ac:chgData name="Kirsten Moesby" userId="82ae3df6-38c4-4066-a39c-bf56e7d08ff8" providerId="ADAL" clId="{91176AF0-DA2C-44F1-B14A-5C7B0CBC3586}" dt="2026-04-28T11:36:43.802" v="1506" actId="20577"/>
          <ac:spMkLst>
            <pc:docMk/>
            <pc:sldMk cId="1337223574" sldId="347"/>
            <ac:spMk id="9" creationId="{2396B633-6656-34A1-BC4A-E8E7C8538373}"/>
          </ac:spMkLst>
        </pc:spChg>
        <pc:picChg chg="add del">
          <ac:chgData name="Kirsten Moesby" userId="82ae3df6-38c4-4066-a39c-bf56e7d08ff8" providerId="ADAL" clId="{91176AF0-DA2C-44F1-B14A-5C7B0CBC3586}" dt="2026-04-28T11:34:26.808" v="1273" actId="478"/>
          <ac:picMkLst>
            <pc:docMk/>
            <pc:sldMk cId="1337223574" sldId="347"/>
            <ac:picMk id="10" creationId="{92350A4A-16E6-BE82-CB86-E184C11B8807}"/>
          </ac:picMkLst>
        </pc:picChg>
      </pc:sldChg>
      <pc:sldChg chg="add ord">
        <pc:chgData name="Kirsten Moesby" userId="82ae3df6-38c4-4066-a39c-bf56e7d08ff8" providerId="ADAL" clId="{91176AF0-DA2C-44F1-B14A-5C7B0CBC3586}" dt="2026-04-28T11:37:46.351" v="1511"/>
        <pc:sldMkLst>
          <pc:docMk/>
          <pc:sldMk cId="3641833854" sldId="348"/>
        </pc:sldMkLst>
      </pc:sldChg>
      <pc:sldChg chg="addSp delSp modSp add mod ord">
        <pc:chgData name="Kirsten Moesby" userId="82ae3df6-38c4-4066-a39c-bf56e7d08ff8" providerId="ADAL" clId="{91176AF0-DA2C-44F1-B14A-5C7B0CBC3586}" dt="2026-04-29T07:01:43.317" v="1857" actId="20577"/>
        <pc:sldMkLst>
          <pc:docMk/>
          <pc:sldMk cId="3068776744" sldId="349"/>
        </pc:sldMkLst>
        <pc:spChg chg="add del">
          <ac:chgData name="Kirsten Moesby" userId="82ae3df6-38c4-4066-a39c-bf56e7d08ff8" providerId="ADAL" clId="{91176AF0-DA2C-44F1-B14A-5C7B0CBC3586}" dt="2026-04-28T11:41:34.618" v="1580" actId="22"/>
          <ac:spMkLst>
            <pc:docMk/>
            <pc:sldMk cId="3068776744" sldId="349"/>
            <ac:spMk id="3" creationId="{34242D53-B3C5-EF28-553A-8F65CB2B42DF}"/>
          </ac:spMkLst>
        </pc:spChg>
        <pc:spChg chg="mod">
          <ac:chgData name="Kirsten Moesby" userId="82ae3df6-38c4-4066-a39c-bf56e7d08ff8" providerId="ADAL" clId="{91176AF0-DA2C-44F1-B14A-5C7B0CBC3586}" dt="2026-04-29T07:01:43.317" v="1857" actId="20577"/>
          <ac:spMkLst>
            <pc:docMk/>
            <pc:sldMk cId="3068776744" sldId="349"/>
            <ac:spMk id="9" creationId="{9494DDE9-8F39-D87D-3B89-0ED3AC947AF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2B5FBD-0A9A-44DC-9E92-F5A56DD003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D4B415-C3DC-4D5F-87B6-77EF14C8E55F}">
      <dgm:prSet custT="1"/>
      <dgm:spPr/>
      <dgm:t>
        <a:bodyPr/>
        <a:lstStyle/>
        <a:p>
          <a:r>
            <a:rPr lang="da-DK" sz="4000" b="1" dirty="0"/>
            <a:t>Brug vores håndbog</a:t>
          </a:r>
          <a:endParaRPr lang="en-US" sz="4000" b="1" dirty="0"/>
        </a:p>
      </dgm:t>
    </dgm:pt>
    <dgm:pt modelId="{191103DC-A4EE-4D2A-AFED-E2DA5AC26AEF}" type="parTrans" cxnId="{02EA6993-CBDF-4FCE-AA29-AFED61B4BA6D}">
      <dgm:prSet/>
      <dgm:spPr/>
      <dgm:t>
        <a:bodyPr/>
        <a:lstStyle/>
        <a:p>
          <a:endParaRPr lang="en-US"/>
        </a:p>
      </dgm:t>
    </dgm:pt>
    <dgm:pt modelId="{F25EFD77-29FE-4229-AC97-D25204779E6E}" type="sibTrans" cxnId="{02EA6993-CBDF-4FCE-AA29-AFED61B4BA6D}">
      <dgm:prSet/>
      <dgm:spPr/>
      <dgm:t>
        <a:bodyPr/>
        <a:lstStyle/>
        <a:p>
          <a:endParaRPr lang="en-US"/>
        </a:p>
      </dgm:t>
    </dgm:pt>
    <dgm:pt modelId="{259F5743-69CB-44CA-9622-DAF33A5C7DDA}">
      <dgm:prSet custT="1"/>
      <dgm:spPr/>
      <dgm:t>
        <a:bodyPr/>
        <a:lstStyle/>
        <a:p>
          <a:r>
            <a:rPr lang="da-DK" sz="2800" dirty="0"/>
            <a:t>Årets gang og deadlines i klubbestyrelsen</a:t>
          </a:r>
          <a:endParaRPr lang="en-US" sz="2800" dirty="0"/>
        </a:p>
      </dgm:t>
    </dgm:pt>
    <dgm:pt modelId="{EF471BBB-07EE-41FC-A750-20F0F04D7DE4}" type="parTrans" cxnId="{C835B23B-FA07-42A5-9CD8-F2C9A1B3C35F}">
      <dgm:prSet/>
      <dgm:spPr/>
      <dgm:t>
        <a:bodyPr/>
        <a:lstStyle/>
        <a:p>
          <a:endParaRPr lang="en-US"/>
        </a:p>
      </dgm:t>
    </dgm:pt>
    <dgm:pt modelId="{34ED3140-AA0B-4C55-AED1-CFC4E13A491A}" type="sibTrans" cxnId="{C835B23B-FA07-42A5-9CD8-F2C9A1B3C35F}">
      <dgm:prSet/>
      <dgm:spPr/>
      <dgm:t>
        <a:bodyPr/>
        <a:lstStyle/>
        <a:p>
          <a:endParaRPr lang="en-US"/>
        </a:p>
      </dgm:t>
    </dgm:pt>
    <dgm:pt modelId="{EFB90874-5D6B-437B-BD64-A5EA09FEA69C}">
      <dgm:prSet custT="1"/>
      <dgm:spPr/>
      <dgm:t>
        <a:bodyPr/>
        <a:lstStyle/>
        <a:p>
          <a:r>
            <a:rPr lang="da-DK" sz="2800" dirty="0"/>
            <a:t>Poster i klubbestyrelsen</a:t>
          </a:r>
          <a:endParaRPr lang="en-US" sz="2800" dirty="0"/>
        </a:p>
      </dgm:t>
    </dgm:pt>
    <dgm:pt modelId="{E73B58C5-8825-4A83-9064-68343B8EE4BB}" type="parTrans" cxnId="{3B9DA6D2-31D0-4EC5-86E2-E0C55C876818}">
      <dgm:prSet/>
      <dgm:spPr/>
      <dgm:t>
        <a:bodyPr/>
        <a:lstStyle/>
        <a:p>
          <a:endParaRPr lang="en-US"/>
        </a:p>
      </dgm:t>
    </dgm:pt>
    <dgm:pt modelId="{834600D0-C492-44C5-B4F7-32C685427F92}" type="sibTrans" cxnId="{3B9DA6D2-31D0-4EC5-86E2-E0C55C876818}">
      <dgm:prSet/>
      <dgm:spPr/>
      <dgm:t>
        <a:bodyPr/>
        <a:lstStyle/>
        <a:p>
          <a:endParaRPr lang="en-US"/>
        </a:p>
      </dgm:t>
    </dgm:pt>
    <dgm:pt modelId="{E7A0E2B4-FF2A-4B06-9107-FBB4D3BE4BE6}">
      <dgm:prSet custT="1"/>
      <dgm:spPr/>
      <dgm:t>
        <a:bodyPr/>
        <a:lstStyle/>
        <a:p>
          <a:r>
            <a:rPr lang="da-DK" sz="4000" b="1" i="1" dirty="0"/>
            <a:t>Så er du kommet godt i gang</a:t>
          </a:r>
          <a:endParaRPr lang="en-US" sz="4000" b="1" dirty="0"/>
        </a:p>
      </dgm:t>
    </dgm:pt>
    <dgm:pt modelId="{3747ECED-4479-426F-95BA-42E841C00FAB}" type="parTrans" cxnId="{5DAEE4F7-62B5-4B35-AA97-BF995711C77C}">
      <dgm:prSet/>
      <dgm:spPr/>
      <dgm:t>
        <a:bodyPr/>
        <a:lstStyle/>
        <a:p>
          <a:endParaRPr lang="en-US"/>
        </a:p>
      </dgm:t>
    </dgm:pt>
    <dgm:pt modelId="{A991CAB3-679E-439F-9915-89F3FABC73D2}" type="sibTrans" cxnId="{5DAEE4F7-62B5-4B35-AA97-BF995711C77C}">
      <dgm:prSet/>
      <dgm:spPr/>
      <dgm:t>
        <a:bodyPr/>
        <a:lstStyle/>
        <a:p>
          <a:endParaRPr lang="en-US"/>
        </a:p>
      </dgm:t>
    </dgm:pt>
    <dgm:pt modelId="{9691E1E0-D075-4052-8288-54273536ADB6}" type="pres">
      <dgm:prSet presAssocID="{512B5FBD-0A9A-44DC-9E92-F5A56DD00379}" presName="linear" presStyleCnt="0">
        <dgm:presLayoutVars>
          <dgm:animLvl val="lvl"/>
          <dgm:resizeHandles val="exact"/>
        </dgm:presLayoutVars>
      </dgm:prSet>
      <dgm:spPr/>
    </dgm:pt>
    <dgm:pt modelId="{00FBC765-CFCA-4F1B-8486-589F11A01CF1}" type="pres">
      <dgm:prSet presAssocID="{85D4B415-C3DC-4D5F-87B6-77EF14C8E55F}" presName="parentText" presStyleLbl="node1" presStyleIdx="0" presStyleCnt="2" custLinFactNeighborY="-11976">
        <dgm:presLayoutVars>
          <dgm:chMax val="0"/>
          <dgm:bulletEnabled val="1"/>
        </dgm:presLayoutVars>
      </dgm:prSet>
      <dgm:spPr/>
    </dgm:pt>
    <dgm:pt modelId="{54ADF8D1-B641-407C-9F52-DC32B1D53161}" type="pres">
      <dgm:prSet presAssocID="{85D4B415-C3DC-4D5F-87B6-77EF14C8E55F}" presName="childText" presStyleLbl="revTx" presStyleIdx="0" presStyleCnt="1">
        <dgm:presLayoutVars>
          <dgm:bulletEnabled val="1"/>
        </dgm:presLayoutVars>
      </dgm:prSet>
      <dgm:spPr/>
    </dgm:pt>
    <dgm:pt modelId="{9E603E60-29F3-4197-9981-B7BD2E716F15}" type="pres">
      <dgm:prSet presAssocID="{E7A0E2B4-FF2A-4B06-9107-FBB4D3BE4BE6}" presName="parentText" presStyleLbl="node1" presStyleIdx="1" presStyleCnt="2" custLinFactNeighborY="17477">
        <dgm:presLayoutVars>
          <dgm:chMax val="0"/>
          <dgm:bulletEnabled val="1"/>
        </dgm:presLayoutVars>
      </dgm:prSet>
      <dgm:spPr/>
    </dgm:pt>
  </dgm:ptLst>
  <dgm:cxnLst>
    <dgm:cxn modelId="{C835B23B-FA07-42A5-9CD8-F2C9A1B3C35F}" srcId="{85D4B415-C3DC-4D5F-87B6-77EF14C8E55F}" destId="{259F5743-69CB-44CA-9622-DAF33A5C7DDA}" srcOrd="0" destOrd="0" parTransId="{EF471BBB-07EE-41FC-A750-20F0F04D7DE4}" sibTransId="{34ED3140-AA0B-4C55-AED1-CFC4E13A491A}"/>
    <dgm:cxn modelId="{F4B46F61-9BA3-4858-B8DE-49367E29262B}" type="presOf" srcId="{259F5743-69CB-44CA-9622-DAF33A5C7DDA}" destId="{54ADF8D1-B641-407C-9F52-DC32B1D53161}" srcOrd="0" destOrd="0" presId="urn:microsoft.com/office/officeart/2005/8/layout/vList2"/>
    <dgm:cxn modelId="{54201773-2E77-495D-8FBF-3D2A3F0FDB55}" type="presOf" srcId="{EFB90874-5D6B-437B-BD64-A5EA09FEA69C}" destId="{54ADF8D1-B641-407C-9F52-DC32B1D53161}" srcOrd="0" destOrd="1" presId="urn:microsoft.com/office/officeart/2005/8/layout/vList2"/>
    <dgm:cxn modelId="{148EAB79-22ED-4B0F-AB32-E0DB8537386A}" type="presOf" srcId="{85D4B415-C3DC-4D5F-87B6-77EF14C8E55F}" destId="{00FBC765-CFCA-4F1B-8486-589F11A01CF1}" srcOrd="0" destOrd="0" presId="urn:microsoft.com/office/officeart/2005/8/layout/vList2"/>
    <dgm:cxn modelId="{D1E68089-95F2-43EA-98B9-6218FD7A773E}" type="presOf" srcId="{E7A0E2B4-FF2A-4B06-9107-FBB4D3BE4BE6}" destId="{9E603E60-29F3-4197-9981-B7BD2E716F15}" srcOrd="0" destOrd="0" presId="urn:microsoft.com/office/officeart/2005/8/layout/vList2"/>
    <dgm:cxn modelId="{02EA6993-CBDF-4FCE-AA29-AFED61B4BA6D}" srcId="{512B5FBD-0A9A-44DC-9E92-F5A56DD00379}" destId="{85D4B415-C3DC-4D5F-87B6-77EF14C8E55F}" srcOrd="0" destOrd="0" parTransId="{191103DC-A4EE-4D2A-AFED-E2DA5AC26AEF}" sibTransId="{F25EFD77-29FE-4229-AC97-D25204779E6E}"/>
    <dgm:cxn modelId="{3B9DA6D2-31D0-4EC5-86E2-E0C55C876818}" srcId="{85D4B415-C3DC-4D5F-87B6-77EF14C8E55F}" destId="{EFB90874-5D6B-437B-BD64-A5EA09FEA69C}" srcOrd="1" destOrd="0" parTransId="{E73B58C5-8825-4A83-9064-68343B8EE4BB}" sibTransId="{834600D0-C492-44C5-B4F7-32C685427F92}"/>
    <dgm:cxn modelId="{912D55EC-4911-48E5-AB6B-94135E1BD1CB}" type="presOf" srcId="{512B5FBD-0A9A-44DC-9E92-F5A56DD00379}" destId="{9691E1E0-D075-4052-8288-54273536ADB6}" srcOrd="0" destOrd="0" presId="urn:microsoft.com/office/officeart/2005/8/layout/vList2"/>
    <dgm:cxn modelId="{5DAEE4F7-62B5-4B35-AA97-BF995711C77C}" srcId="{512B5FBD-0A9A-44DC-9E92-F5A56DD00379}" destId="{E7A0E2B4-FF2A-4B06-9107-FBB4D3BE4BE6}" srcOrd="1" destOrd="0" parTransId="{3747ECED-4479-426F-95BA-42E841C00FAB}" sibTransId="{A991CAB3-679E-439F-9915-89F3FABC73D2}"/>
    <dgm:cxn modelId="{016F5B33-DDFC-4752-A685-C05254152A78}" type="presParOf" srcId="{9691E1E0-D075-4052-8288-54273536ADB6}" destId="{00FBC765-CFCA-4F1B-8486-589F11A01CF1}" srcOrd="0" destOrd="0" presId="urn:microsoft.com/office/officeart/2005/8/layout/vList2"/>
    <dgm:cxn modelId="{434E2523-F5B5-4D7B-AFC5-BB7195AEFB42}" type="presParOf" srcId="{9691E1E0-D075-4052-8288-54273536ADB6}" destId="{54ADF8D1-B641-407C-9F52-DC32B1D53161}" srcOrd="1" destOrd="0" presId="urn:microsoft.com/office/officeart/2005/8/layout/vList2"/>
    <dgm:cxn modelId="{FDAE6A01-6EE9-4B86-AA09-9D45643554AC}" type="presParOf" srcId="{9691E1E0-D075-4052-8288-54273536ADB6}" destId="{9E603E60-29F3-4197-9981-B7BD2E716F1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BC765-CFCA-4F1B-8486-589F11A01CF1}">
      <dsp:nvSpPr>
        <dsp:cNvPr id="0" name=""/>
        <dsp:cNvSpPr/>
      </dsp:nvSpPr>
      <dsp:spPr>
        <a:xfrm>
          <a:off x="0" y="605510"/>
          <a:ext cx="796109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000" b="1" kern="1200" dirty="0"/>
            <a:t>Brug vores håndbog</a:t>
          </a:r>
          <a:endParaRPr lang="en-US" sz="4000" b="1" kern="1200" dirty="0"/>
        </a:p>
      </dsp:txBody>
      <dsp:txXfrm>
        <a:off x="59399" y="664909"/>
        <a:ext cx="7842292" cy="1098002"/>
      </dsp:txXfrm>
    </dsp:sp>
    <dsp:sp modelId="{54ADF8D1-B641-407C-9F52-DC32B1D53161}">
      <dsp:nvSpPr>
        <dsp:cNvPr id="0" name=""/>
        <dsp:cNvSpPr/>
      </dsp:nvSpPr>
      <dsp:spPr>
        <a:xfrm>
          <a:off x="0" y="1951220"/>
          <a:ext cx="796109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765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2800" kern="1200" dirty="0"/>
            <a:t>Årets gang og deadlines i klubbestyrelsen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2800" kern="1200" dirty="0"/>
            <a:t>Poster i klubbestyrelsen</a:t>
          </a:r>
          <a:endParaRPr lang="en-US" sz="2800" kern="1200" dirty="0"/>
        </a:p>
      </dsp:txBody>
      <dsp:txXfrm>
        <a:off x="0" y="1951220"/>
        <a:ext cx="7961090" cy="1076400"/>
      </dsp:txXfrm>
    </dsp:sp>
    <dsp:sp modelId="{9E603E60-29F3-4197-9981-B7BD2E716F15}">
      <dsp:nvSpPr>
        <dsp:cNvPr id="0" name=""/>
        <dsp:cNvSpPr/>
      </dsp:nvSpPr>
      <dsp:spPr>
        <a:xfrm>
          <a:off x="0" y="3215742"/>
          <a:ext cx="796109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000" b="1" i="1" kern="1200" dirty="0"/>
            <a:t>Så er du kommet godt i gang</a:t>
          </a:r>
          <a:endParaRPr lang="en-US" sz="4000" b="1" kern="1200" dirty="0"/>
        </a:p>
      </dsp:txBody>
      <dsp:txXfrm>
        <a:off x="59399" y="3275141"/>
        <a:ext cx="784229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44FA9168-1AA0-4330-93C8-8A2BC786DA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C5761D6-F269-4E92-99D5-40AC843D86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82ACD21-6E0C-4060-B51B-8CF266F9DA87}" type="datetime1">
              <a:rPr lang="da-DK" smtClean="0"/>
              <a:t>29-04-2026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12D8426-202C-4385-BEF1-8D0C15BC74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CF91F5F-CE2D-4C59-9BE8-D5C9660BC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82E420-31C0-4FAB-9C47-370244A3A0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53939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 noProof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5C5BB-4774-46DE-BCB8-38BE93BFBBFD}" type="datetime1">
              <a:rPr lang="da-DK" smtClean="0"/>
              <a:pPr/>
              <a:t>29-04-2026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 noProof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FBDF500-FE05-4D50-AB42-37EDEB80A66C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9349205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D8A54-B9A6-1BE4-1831-09E76E518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0A3E414D-6703-6E22-B13C-75F156F695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A5B02FF-1D68-0813-4F6D-FE7981062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0879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CC37F-B7DF-FFBD-70B3-4D8485645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3F766BD4-2329-CB46-2A33-1F3550452E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C02CCFF-D411-0E08-9AF4-E70921968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515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9F646-9347-4730-D72D-1CD1C3762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5F2F63BC-DDE1-9449-777A-CA970E595D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F4CFC1D1-9E49-BDF1-6B12-A4BFA583F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6930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DCDB8-21DF-57A6-A081-03686EAF9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C6F97C34-D65B-B33E-2314-F799DF2979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144371C-78A4-07D5-0293-B0325F33B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27958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5514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8EA6E-89E3-5937-0821-562837204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1082EAFA-0C10-7E8B-3100-2E20877A83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D34057F-63AB-FC88-A3D7-9F8EC7ACAE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8569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5B55F-079A-74BF-72F7-6ED368B3D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F202377C-0221-6DCA-F99E-44844A5796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D6FF710-AB3E-F9BB-5D47-28F270097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8192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B9EFC-985A-AD04-AF17-3A047BDB4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E2E7F20-CE8A-F7ED-0212-463B17A70F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24D06BD-4041-45BD-BECD-F937159EF2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1622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02121-AB98-6ED1-760F-D82A32F53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C74318BE-97AC-E4F5-7966-1E50BB3FFF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EAA4CCCC-3F82-5529-8F24-ED79357BDD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6591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E9A8E-FB7F-4AA2-EC10-B644E34E8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531FD36-D7B8-76E0-2130-087CF149A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A896837-9EBB-18AB-23B8-D8B462ACF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0675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91E10-4210-B367-1CAB-2C4CDE310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DA52AB6-5095-0CD9-1EF8-EB8C1EBBE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436C358-EAC9-620E-91A0-998413CC2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6264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91E10-4210-B367-1CAB-2C4CDE310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DA52AB6-5095-0CD9-1EF8-EB8C1EBBE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436C358-EAC9-620E-91A0-998413CC2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626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04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96603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17363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9303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080438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8617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873743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612564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610779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47" y="1545680"/>
            <a:ext cx="4143555" cy="1536580"/>
          </a:xfrm>
        </p:spPr>
        <p:txBody>
          <a:bodyPr rtlCol="0"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pPr rtl="0"/>
            <a:r>
              <a:rPr lang="da-DK" noProof="0" dirty="0"/>
              <a:t>INDHOLD</a:t>
            </a:r>
            <a:br>
              <a:rPr lang="da-DK" noProof="0" dirty="0"/>
            </a:br>
            <a:r>
              <a:rPr lang="da-DK" noProof="0" dirty="0"/>
              <a:t>SLIDE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14145" y="2138878"/>
            <a:ext cx="4361941" cy="31229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343058" y="188023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1" name="Undertitel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546" y="3220752"/>
            <a:ext cx="4143555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Slideundertitel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188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77A75830-97F6-4D74-A47F-8CD50EFD37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TO INDHOLD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27200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386142"/>
            <a:ext cx="5157787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4744" y="2272009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dsholder til tekst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dsholder til indhold 3">
            <a:extLst>
              <a:ext uri="{FF2B5EF4-FFF2-40B4-BE49-F238E27FC236}">
                <a16:creationId xmlns:a16="http://schemas.microsoft.com/office/drawing/2014/main" id="{ED988384-E3A4-482D-94EF-A8F8894AA50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10145" y="3386142"/>
            <a:ext cx="5157787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8657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275333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rtlCol="0" anchor="b">
            <a:noAutofit/>
          </a:bodyPr>
          <a:lstStyle>
            <a:lvl1pPr>
              <a:defRPr sz="4000"/>
            </a:lvl1pPr>
          </a:lstStyle>
          <a:p>
            <a:pPr rtl="0"/>
            <a:r>
              <a:rPr lang="da-DK" noProof="0"/>
              <a:t>BILLEDE</a:t>
            </a:r>
            <a:br>
              <a:rPr lang="da-DK" noProof="0"/>
            </a:br>
            <a:r>
              <a:rPr lang="da-DK" noProof="0"/>
              <a:t>MED</a:t>
            </a:r>
            <a:br>
              <a:rPr lang="da-DK" noProof="0"/>
            </a:br>
            <a:r>
              <a:rPr lang="da-DK" noProof="0"/>
              <a:t>BILLEDTEKST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0" y="3283710"/>
            <a:ext cx="3932237" cy="24399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dsholder til tekst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371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25A1ED5E-125E-4828-9BC6-A73A2C8B88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318288"/>
            <a:ext cx="8807116" cy="2387600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PRÆSENTATION</a:t>
            </a:r>
            <a:br>
              <a:rPr lang="da-DK" noProof="0"/>
            </a:br>
            <a:r>
              <a:rPr lang="da-DK" noProof="0"/>
              <a:t>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3052756"/>
            <a:ext cx="9144000" cy="1397991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</a:t>
            </a:r>
            <a:br>
              <a:rPr lang="da-DK" noProof="0"/>
            </a:br>
            <a:r>
              <a:rPr lang="da-DK" noProof="0"/>
              <a:t>Dolor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28977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396630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26781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PRÆSENTATION</a:t>
            </a:r>
            <a:br>
              <a:rPr lang="da-DK" noProof="0"/>
            </a:br>
            <a:r>
              <a:rPr lang="da-DK" noProof="0"/>
              <a:t>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</a:t>
            </a:r>
            <a:br>
              <a:rPr lang="da-DK" noProof="0"/>
            </a:br>
            <a:r>
              <a:rPr lang="da-DK" noProof="0"/>
              <a:t>Dolor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15979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68744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TITEL PÅ PRÆSENTATION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</a:t>
            </a:r>
            <a:br>
              <a:rPr lang="da-DK" noProof="0"/>
            </a:br>
            <a:r>
              <a:rPr lang="da-DK" noProof="0"/>
              <a:t>Dolor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32986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625174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-1"/>
            <a:ext cx="12192000" cy="446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85756"/>
            <a:ext cx="8807116" cy="915873"/>
          </a:xfrm>
        </p:spPr>
        <p:txBody>
          <a:bodyPr rtlCol="0"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TITEL PÅ PRÆSENTATION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50473"/>
            <a:ext cx="9144000" cy="601840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 Dolor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82423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 rtlCol="0"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986155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INDHOLDSSLIDE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9641" y="3775165"/>
            <a:ext cx="9971158" cy="2427923"/>
          </a:xfrm>
        </p:spPr>
        <p:txBody>
          <a:bodyPr rtlCol="0">
            <a:normAutofit/>
          </a:bodyPr>
          <a:lstStyle>
            <a:lvl1pPr marL="0" indent="0"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ndertitel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Slideundertitel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810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INDHOLDSSLIDE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9641" y="3133484"/>
            <a:ext cx="10515600" cy="242792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ndertitel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Slideundertitel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333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1CF94AF4-4F78-4DA5-8571-FD66FFA6313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1" y="546844"/>
            <a:ext cx="8997738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INDHOLDSSLIDE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7520" y="3581731"/>
            <a:ext cx="8997737" cy="223046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400" y="6159402"/>
            <a:ext cx="2788169" cy="365125"/>
          </a:xfrm>
        </p:spPr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8" y="244717"/>
            <a:ext cx="7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2" y="161638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ndertitel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20" y="1757035"/>
            <a:ext cx="8997737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Slideundertitel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0938200" y="1341281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1016" y="1377655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480265F1-E793-484F-ADC9-31450ADF8B0E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88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INDHOLD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71409" y="2588054"/>
            <a:ext cx="5228216" cy="31229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ndertitel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Slideundertitel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38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tion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316701"/>
            <a:ext cx="10515600" cy="1500187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da-DK" noProof="0"/>
              <a:t>SEKTION</a:t>
            </a:r>
            <a:br>
              <a:rPr lang="da-DK" noProof="0"/>
            </a:br>
            <a:r>
              <a:rPr lang="da-DK" noProof="0"/>
              <a:t>SKILLESLIDE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083026"/>
            <a:ext cx="10515600" cy="77032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 noProof="0"/>
              <a:t>Sektionsundertitel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7900A71E-3FCF-4E9F-9CE1-57411851763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el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5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671986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ktion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781919"/>
            <a:ext cx="10515600" cy="1500187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da-DK" noProof="0"/>
              <a:t>SEKTION</a:t>
            </a:r>
            <a:br>
              <a:rPr lang="da-DK" noProof="0"/>
            </a:br>
            <a:r>
              <a:rPr lang="da-DK" noProof="0"/>
              <a:t>SKILLESLIDE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548244"/>
            <a:ext cx="10515600" cy="77032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 noProof="0"/>
              <a:t>Sektionsundertitel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800" y="6159402"/>
            <a:ext cx="2919886" cy="365125"/>
          </a:xfrm>
        </p:spPr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318600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4405945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956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ktion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B37245BE-F984-498B-9CBB-C4DDD775060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0" y="2316701"/>
            <a:ext cx="9556063" cy="1500187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da-DK" noProof="0"/>
              <a:t>SEKTION</a:t>
            </a:r>
            <a:br>
              <a:rPr lang="da-DK" noProof="0"/>
            </a:br>
            <a:r>
              <a:rPr lang="da-DK" noProof="0"/>
              <a:t>SKILLESLIDE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7520" y="4083026"/>
            <a:ext cx="9556064" cy="77032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 noProof="0"/>
              <a:t>Sektionsundertitel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1285167" y="255684"/>
            <a:ext cx="72000" cy="341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666742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BA8760C4-08C1-4929-A6AE-568F678838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969AE345-7CB6-4F86-99E6-C8B881714A2B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740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ktion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SEKTION</a:t>
            </a:r>
            <a:br>
              <a:rPr lang="da-DK" noProof="0"/>
            </a:br>
            <a:r>
              <a:rPr lang="da-DK" noProof="0"/>
              <a:t>SKILLESLIDE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ndertitel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Slideundertitel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990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ktion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 rtlCol="0"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pPr rtl="0"/>
            <a:r>
              <a:rPr lang="da-DK" noProof="0"/>
              <a:t>SEKTION</a:t>
            </a:r>
            <a:br>
              <a:rPr lang="da-DK" noProof="0"/>
            </a:br>
            <a:r>
              <a:rPr lang="da-DK" noProof="0"/>
              <a:t>SKILLESLIDE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ndertitel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Slideundertitel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929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0A30FC14-A5B3-4B00-8DE8-B6E28CF32743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TO INDHOLD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27200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386142"/>
            <a:ext cx="5157787" cy="2015247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4744" y="2272009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D9DAC08-B52B-4DCC-9D22-E4E54E71163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4744" y="3386142"/>
            <a:ext cx="5183188" cy="2015247"/>
          </a:xfrm>
        </p:spPr>
        <p:txBody>
          <a:bodyPr rtlCol="0"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</a:pPr>
            <a:r>
              <a:rPr lang="da-DK" noProof="0"/>
              <a:t>Klik for at redigere i master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dsholder til tekst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277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CBBFDD45-3FE7-46CA-9142-8DBABF181C2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TO INDHOLD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27200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4744" y="2272009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8" y="255684"/>
            <a:ext cx="72000" cy="157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728791ED-1F60-48B9-B73C-7835714E670D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ladsholder til tekst 15">
            <a:extLst>
              <a:ext uri="{FF2B5EF4-FFF2-40B4-BE49-F238E27FC236}">
                <a16:creationId xmlns:a16="http://schemas.microsoft.com/office/drawing/2014/main" id="{F968FAF7-548C-4383-BE8C-5A194EC21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DBEDEE03-9903-44CE-8EB8-22B19F5E8DD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6FE8DF3E-FD5B-4215-B847-DFFB761C21A4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adsholder til indhold 3">
            <a:extLst>
              <a:ext uri="{FF2B5EF4-FFF2-40B4-BE49-F238E27FC236}">
                <a16:creationId xmlns:a16="http://schemas.microsoft.com/office/drawing/2014/main" id="{C2B73E5D-AD65-4FEE-89DE-2E2643A345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386142"/>
            <a:ext cx="5157787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5" name="Pladsholder til indhold 3">
            <a:extLst>
              <a:ext uri="{FF2B5EF4-FFF2-40B4-BE49-F238E27FC236}">
                <a16:creationId xmlns:a16="http://schemas.microsoft.com/office/drawing/2014/main" id="{E10D0906-57D4-410E-823B-3BAD416949E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10145" y="3386142"/>
            <a:ext cx="5157787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2973930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4" name="Pladsholder til tekst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55328" y="2272009"/>
            <a:ext cx="4759643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TO INDHOLD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dsholder til tekst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11272" y="2272009"/>
            <a:ext cx="4783083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ladsholder til indhold 3">
            <a:extLst>
              <a:ext uri="{FF2B5EF4-FFF2-40B4-BE49-F238E27FC236}">
                <a16:creationId xmlns:a16="http://schemas.microsoft.com/office/drawing/2014/main" id="{757A12BA-9C40-44B2-BB42-FE7A1F89A09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27519" y="3386142"/>
            <a:ext cx="4783074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7" name="Pladsholder til indhold 3">
            <a:extLst>
              <a:ext uri="{FF2B5EF4-FFF2-40B4-BE49-F238E27FC236}">
                <a16:creationId xmlns:a16="http://schemas.microsoft.com/office/drawing/2014/main" id="{16A390F6-1520-488F-97A9-78F0B211900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911271" y="3386142"/>
            <a:ext cx="4783075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590267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4" name="Pladsholder til tekst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55329" y="2272009"/>
            <a:ext cx="4540672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TO INDHOLD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dsholder til tekst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11272" y="2272009"/>
            <a:ext cx="4783083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ladsholder til indhold 3">
            <a:extLst>
              <a:ext uri="{FF2B5EF4-FFF2-40B4-BE49-F238E27FC236}">
                <a16:creationId xmlns:a16="http://schemas.microsoft.com/office/drawing/2014/main" id="{80E9747C-D5E4-4606-9D3D-103BF578726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527519" y="3386142"/>
            <a:ext cx="4559068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9" name="Pladsholder til indhold 3">
            <a:extLst>
              <a:ext uri="{FF2B5EF4-FFF2-40B4-BE49-F238E27FC236}">
                <a16:creationId xmlns:a16="http://schemas.microsoft.com/office/drawing/2014/main" id="{C45F91F2-CC9B-43AA-A5DF-A0BCEB342754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911271" y="3386142"/>
            <a:ext cx="4783069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6117924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lede og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D0DB8CD8-F2C6-48F5-8A73-E5FB643BC475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SLIDE MED BILLEDE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dsholder til tekst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59525"/>
            <a:ext cx="12192000" cy="387291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E25C7F29-6151-4F91-80D1-C96C51C06795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4107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lede og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E50F2065-1E46-45F4-8B82-40AFF3B380E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SLIDE MED BILLEDE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6000" y="1659525"/>
            <a:ext cx="11700000" cy="4517136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2A58BD2B-1B9B-49E6-8C1A-77F7A60420D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dsholder til tekst 15">
            <a:extLst>
              <a:ext uri="{FF2B5EF4-FFF2-40B4-BE49-F238E27FC236}">
                <a16:creationId xmlns:a16="http://schemas.microsoft.com/office/drawing/2014/main" id="{A17DA84B-7C7B-413F-9A4E-88B7975E1C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453C73EB-9DF5-425B-B9EA-BADEC34670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09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059456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lede og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4" name="Pladsholder til billede 19">
            <a:extLst>
              <a:ext uri="{FF2B5EF4-FFF2-40B4-BE49-F238E27FC236}">
                <a16:creationId xmlns:a16="http://schemas.microsoft.com/office/drawing/2014/main" id="{90DA0444-D1E1-48F5-9158-243679F7B6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67439"/>
            <a:ext cx="12192000" cy="4009222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BILLEDE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139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lede og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dsholder til billede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7" y="4435638"/>
            <a:ext cx="8807116" cy="1571359"/>
          </a:xfrm>
        </p:spPr>
        <p:txBody>
          <a:bodyPr rtlCol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BILLEDE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3" name="Pladsholder til tekst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E2311598-88E6-4CCA-AFD4-E5D87D3AAF1D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897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DA48C424-A3E8-45D9-A344-780A64F65F99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DIAGRAMDIAS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31697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0" name="Pladsholder til indhold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431112"/>
            <a:ext cx="5157787" cy="2017154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1" name="Pladsholder til tekst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4784" y="1402584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2" name="Pladsholder til indhold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24784" y="2516716"/>
            <a:ext cx="5183188" cy="2931545"/>
          </a:xfrm>
        </p:spPr>
        <p:txBody>
          <a:bodyPr rtlCol="0">
            <a:normAutofit/>
          </a:bodyPr>
          <a:lstStyle>
            <a:lvl1pPr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5611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10540321-6794-45E5-A403-F840A499D67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FA226BC7-E49E-4871-8B90-93766E659C8E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ladsholder til tekst 15">
            <a:extLst>
              <a:ext uri="{FF2B5EF4-FFF2-40B4-BE49-F238E27FC236}">
                <a16:creationId xmlns:a16="http://schemas.microsoft.com/office/drawing/2014/main" id="{7FD1F1BF-3901-435E-A225-44921D7097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3A349A95-A047-4A05-83FB-F32C3818143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DIAGRAMDIAS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8" y="255842"/>
            <a:ext cx="72000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31697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0" name="Pladsholder til indhold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431112"/>
            <a:ext cx="5157787" cy="277325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1" name="Pladsholder til tekst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4784" y="1402584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2" name="Pladsholder til indhold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24784" y="2516716"/>
            <a:ext cx="5183188" cy="3687653"/>
          </a:xfrm>
        </p:spPr>
        <p:txBody>
          <a:bodyPr rtlCol="0"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5DF95BF2-B52F-4059-BC20-4B61F5F92FC3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852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4" name="Pladsholder til tekst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55328" y="2272009"/>
            <a:ext cx="4759643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DIAGRAM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indhold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5328" y="3386142"/>
            <a:ext cx="4759643" cy="277325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0" name="Pladsholder til tekst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11272" y="1414759"/>
            <a:ext cx="4783083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1" name="Pladsholder til indhold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911272" y="2528891"/>
            <a:ext cx="4783083" cy="3630507"/>
          </a:xfrm>
        </p:spPr>
        <p:txBody>
          <a:bodyPr rtlCol="0"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670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>
            <a:extLst>
              <a:ext uri="{FF2B5EF4-FFF2-40B4-BE49-F238E27FC236}">
                <a16:creationId xmlns:a16="http://schemas.microsoft.com/office/drawing/2014/main" id="{00CD2376-834B-4EE0-BA14-A9AEA213561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4" name="Pladsholder til tekst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55329" y="2272009"/>
            <a:ext cx="4540672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DIAGRAM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indhold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5329" y="3386142"/>
            <a:ext cx="4540672" cy="277325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0" name="Pladsholder til tekst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11272" y="1414759"/>
            <a:ext cx="4783083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1" name="Pladsholder til indhold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911272" y="2528891"/>
            <a:ext cx="4783083" cy="3630507"/>
          </a:xfrm>
        </p:spPr>
        <p:txBody>
          <a:bodyPr rtlCol="0"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3516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0ED1F5F9-2E42-493E-906D-AA9F7D5F0880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47703"/>
            <a:ext cx="6291150" cy="1328497"/>
          </a:xfrm>
        </p:spPr>
        <p:txBody>
          <a:bodyPr rtlCol="0" anchor="b">
            <a:no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BILLEDE MED</a:t>
            </a:r>
            <a:br>
              <a:rPr lang="da-DK" noProof="0"/>
            </a:br>
            <a:r>
              <a:rPr lang="da-DK" noProof="0"/>
              <a:t>BILLEDTEKSTSLIDE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950934"/>
            <a:ext cx="12192000" cy="2581498"/>
          </a:xfrm>
          <a:solidFill>
            <a:schemeClr val="bg1">
              <a:alpha val="35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0" y="2216910"/>
            <a:ext cx="6291150" cy="654726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1723" cy="181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2102969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dsholder til tekst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98707FDA-D4BE-43FA-91CD-CBA55EB8CA17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7538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801289E2-E0FB-4100-99AE-FC48AB519EE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rtlCol="0" anchor="b">
            <a:noAutofit/>
          </a:bodyPr>
          <a:lstStyle>
            <a:lvl1pPr>
              <a:defRPr sz="4000"/>
            </a:lvl1pPr>
          </a:lstStyle>
          <a:p>
            <a:pPr rtl="0"/>
            <a:r>
              <a:rPr lang="da-DK" noProof="0"/>
              <a:t>BILLEDE</a:t>
            </a:r>
            <a:br>
              <a:rPr lang="da-DK" noProof="0"/>
            </a:br>
            <a:r>
              <a:rPr lang="da-DK" noProof="0"/>
              <a:t>MED</a:t>
            </a:r>
            <a:br>
              <a:rPr lang="da-DK" noProof="0"/>
            </a:br>
            <a:r>
              <a:rPr lang="da-DK" noProof="0"/>
              <a:t>BILLEDTEKST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255600"/>
            <a:ext cx="5231567" cy="6346800"/>
          </a:xfrm>
          <a:solidFill>
            <a:schemeClr val="bg1">
              <a:alpha val="35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0" y="3283710"/>
            <a:ext cx="3932237" cy="24399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FBF50E9D-E2D8-41FB-816D-829494C06AD8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dsholder til tekst 15">
            <a:extLst>
              <a:ext uri="{FF2B5EF4-FFF2-40B4-BE49-F238E27FC236}">
                <a16:creationId xmlns:a16="http://schemas.microsoft.com/office/drawing/2014/main" id="{0C17ED7B-D5EA-4FB8-8E1B-F04BFE982E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4A992C28-7C5F-479C-A649-564EFD0EEAB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5D1F0C21-A9B5-47E2-93F8-6226D37312FC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376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1" y="652069"/>
            <a:ext cx="3490800" cy="2390931"/>
          </a:xfrm>
        </p:spPr>
        <p:txBody>
          <a:bodyPr rtlCol="0" anchor="b">
            <a:noAutofit/>
          </a:bodyPr>
          <a:lstStyle>
            <a:lvl1pPr>
              <a:defRPr sz="4000"/>
            </a:lvl1pPr>
          </a:lstStyle>
          <a:p>
            <a:pPr rtl="0"/>
            <a:r>
              <a:rPr lang="da-DK" noProof="0"/>
              <a:t>BILLEDE</a:t>
            </a:r>
            <a:br>
              <a:rPr lang="da-DK" noProof="0"/>
            </a:br>
            <a:r>
              <a:rPr lang="da-DK" noProof="0"/>
              <a:t>MED</a:t>
            </a:r>
            <a:br>
              <a:rPr lang="da-DK" noProof="0"/>
            </a:br>
            <a:r>
              <a:rPr lang="da-DK" noProof="0"/>
              <a:t>BILLEDTEKST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19351" y="3283710"/>
            <a:ext cx="3490800" cy="24399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1277838" y="837332"/>
            <a:ext cx="72843" cy="2042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65941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dsholder til tekst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0207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dsholder til billede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0892" y="5027253"/>
            <a:ext cx="5373461" cy="1132143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 Dolor</a:t>
            </a:r>
          </a:p>
        </p:txBody>
      </p: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4B6A7686-9AC4-4F00-9096-A661393BEBDC}"/>
              </a:ext>
            </a:extLst>
          </p:cNvPr>
          <p:cNvCxnSpPr/>
          <p:nvPr userDrawn="1"/>
        </p:nvCxnSpPr>
        <p:spPr>
          <a:xfrm>
            <a:off x="1838883" y="607270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6" y="4626870"/>
            <a:ext cx="4626665" cy="1389106"/>
          </a:xfrm>
        </p:spPr>
        <p:txBody>
          <a:bodyPr rtlCol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BILLEDE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E088D115-EF5A-444B-AD3E-D2EE18401B4A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dsholder til tekst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46249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675254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i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ktangel 45">
            <a:extLst>
              <a:ext uri="{FF2B5EF4-FFF2-40B4-BE49-F238E27FC236}">
                <a16:creationId xmlns:a16="http://schemas.microsoft.com/office/drawing/2014/main" id="{7427B840-CC27-4923-A00E-7899AF7A4460}"/>
              </a:ext>
            </a:extLst>
          </p:cNvPr>
          <p:cNvSpPr/>
          <p:nvPr userDrawn="1"/>
        </p:nvSpPr>
        <p:spPr>
          <a:xfrm>
            <a:off x="0" y="5764039"/>
            <a:ext cx="12192000" cy="109396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rtlCol="0"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a-DK" noProof="0"/>
              <a:t>OVERSIGTSSLIDE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45270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1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>
              <a:solidFill>
                <a:schemeClr val="bg2"/>
              </a:solidFill>
            </a:endParaRP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45270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2</a:t>
            </a:r>
          </a:p>
        </p:txBody>
      </p:sp>
      <p:sp>
        <p:nvSpPr>
          <p:cNvPr id="36" name="Pladsholder til tekst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45270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3</a:t>
            </a:r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56391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4</a:t>
            </a:r>
          </a:p>
        </p:txBody>
      </p:sp>
      <p:sp>
        <p:nvSpPr>
          <p:cNvPr id="38" name="Pladsholder til tekst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56391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5</a:t>
            </a:r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56391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6</a:t>
            </a:r>
          </a:p>
        </p:txBody>
      </p:sp>
      <p:sp>
        <p:nvSpPr>
          <p:cNvPr id="40" name="Pladsholder til tekst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928801" y="287627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467663" y="287627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2" name="Pladsholder til tekst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006525" y="287627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3" name="Pladsholder til tekst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28801" y="498747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467663" y="498747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5" name="Pladsholder til tekst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006525" y="498747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7" name="Pladsholder til billede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8" name="Pladsholder til billede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9" name="Pladsholder til billede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0" name="Pladsholder til billede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1" name="Pladsholder til billede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2" name="Pladsholder til billede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3260961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si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ktangel 45">
            <a:extLst>
              <a:ext uri="{FF2B5EF4-FFF2-40B4-BE49-F238E27FC236}">
                <a16:creationId xmlns:a16="http://schemas.microsoft.com/office/drawing/2014/main" id="{70994831-EE46-4DEA-9077-4FEBBCD60EB3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rtlCol="0"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a-DK" noProof="0"/>
              <a:t>OVERSIGTSSLIDE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1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244444"/>
            <a:ext cx="72000" cy="907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2</a:t>
            </a:r>
          </a:p>
        </p:txBody>
      </p:sp>
      <p:sp>
        <p:nvSpPr>
          <p:cNvPr id="36" name="Pladsholder til tekst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3</a:t>
            </a:r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4</a:t>
            </a:r>
          </a:p>
        </p:txBody>
      </p:sp>
      <p:sp>
        <p:nvSpPr>
          <p:cNvPr id="38" name="Pladsholder til tekst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5</a:t>
            </a:r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6</a:t>
            </a:r>
          </a:p>
        </p:txBody>
      </p:sp>
      <p:sp>
        <p:nvSpPr>
          <p:cNvPr id="40" name="Pladsholder til tekst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928801" y="30591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467663" y="30591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2" name="Pladsholder til tekst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006525" y="30591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3" name="Pladsholder til tekst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28801" y="51703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467663" y="51703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5" name="Pladsholder til tekst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006525" y="51703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7" name="Pladsholder til billede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8" name="Pladsholder til billede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9" name="Pladsholder til billede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0" name="Pladsholder til billede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1" name="Pladsholder til billede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2" name="Pladsholder til billede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cxnSp>
        <p:nvCxnSpPr>
          <p:cNvPr id="57" name="Lige forbindelse 56">
            <a:extLst>
              <a:ext uri="{FF2B5EF4-FFF2-40B4-BE49-F238E27FC236}">
                <a16:creationId xmlns:a16="http://schemas.microsoft.com/office/drawing/2014/main" id="{6EC8F712-6C02-43F3-8A0A-5DCA975E7C3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18B62D71-4318-4C96-828A-D19FFBFA7BDA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ladsholder til tekst 15">
            <a:extLst>
              <a:ext uri="{FF2B5EF4-FFF2-40B4-BE49-F238E27FC236}">
                <a16:creationId xmlns:a16="http://schemas.microsoft.com/office/drawing/2014/main" id="{12E8DD1E-B3CA-4756-A792-B476AFA9AE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9603F760-AD2F-4611-99B6-58C4666AEBA1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2182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si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ktangel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rtlCol="0"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a-DK" noProof="0"/>
              <a:t>OVERSIGT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1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ladsholder til tekst 15">
            <a:extLst>
              <a:ext uri="{FF2B5EF4-FFF2-40B4-BE49-F238E27FC236}">
                <a16:creationId xmlns:a16="http://schemas.microsoft.com/office/drawing/2014/main" id="{AC031692-3E92-4C7E-A067-5F49BD1267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84400" y="838800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2</a:t>
            </a:r>
          </a:p>
        </p:txBody>
      </p:sp>
      <p:sp>
        <p:nvSpPr>
          <p:cNvPr id="36" name="Pladsholder til tekst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3</a:t>
            </a:r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4</a:t>
            </a:r>
          </a:p>
        </p:txBody>
      </p:sp>
      <p:sp>
        <p:nvSpPr>
          <p:cNvPr id="38" name="Pladsholder til tekst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5</a:t>
            </a:r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6</a:t>
            </a:r>
          </a:p>
        </p:txBody>
      </p:sp>
      <p:sp>
        <p:nvSpPr>
          <p:cNvPr id="40" name="Pladsholder til tekst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386001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924863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2" name="Pladsholder til tekst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463725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3" name="Pladsholder til tekst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1386001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924863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5" name="Pladsholder til tekst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463725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7" name="Pladsholder til billede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8" name="Pladsholder til billede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9" name="Pladsholder til billede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0" name="Pladsholder til billede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1" name="Pladsholder til billede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2" name="Pladsholder til billede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273545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versi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ktangel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4724400" y="0"/>
            <a:ext cx="74676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rtlCol="0"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a-DK" noProof="0"/>
              <a:t>OVERSIGT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1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2</a:t>
            </a:r>
          </a:p>
        </p:txBody>
      </p:sp>
      <p:sp>
        <p:nvSpPr>
          <p:cNvPr id="36" name="Pladsholder til tekst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3</a:t>
            </a:r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4</a:t>
            </a:r>
          </a:p>
        </p:txBody>
      </p:sp>
      <p:sp>
        <p:nvSpPr>
          <p:cNvPr id="38" name="Pladsholder til tekst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5</a:t>
            </a:r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6</a:t>
            </a:r>
          </a:p>
        </p:txBody>
      </p:sp>
      <p:sp>
        <p:nvSpPr>
          <p:cNvPr id="40" name="Pladsholder til tekst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386001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924863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2" name="Pladsholder til tekst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463725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3" name="Pladsholder til tekst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1386001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924863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5" name="Pladsholder til tekst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463725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7" name="Pladsholder til billede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8" name="Pladsholder til billede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9" name="Pladsholder til billede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0" name="Pladsholder til billede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1" name="Pladsholder til billede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2" name="Pladsholder til billede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392062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k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385FB182-4CCC-45D7-A2A4-A593CA00EB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8E2AFE-9147-47F3-ADFE-AD251E989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4400" y="1144587"/>
            <a:ext cx="9395400" cy="1483413"/>
          </a:xfrm>
        </p:spPr>
        <p:txBody>
          <a:bodyPr rtlCol="0">
            <a:noAutofit/>
          </a:bodyPr>
          <a:lstStyle>
            <a:lvl1pPr>
              <a:defRPr sz="5500"/>
            </a:lvl1pPr>
          </a:lstStyle>
          <a:p>
            <a:pPr rtl="0"/>
            <a:r>
              <a:rPr lang="da-DK" noProof="0"/>
              <a:t>TAK</a:t>
            </a:r>
            <a:br>
              <a:rPr lang="da-DK" noProof="0"/>
            </a:br>
            <a:r>
              <a:rPr lang="da-DK" noProof="0"/>
              <a:t>!.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9B46BDE-7853-435A-80A6-D25940D1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4C83E82-A916-403C-8BE8-252132A9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C7F2326-238E-4FE6-8842-680DE4A0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B9D0891-2A9E-4F35-82BE-7966AECBB0F1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0" name="Undertitel 2">
            <a:extLst>
              <a:ext uri="{FF2B5EF4-FFF2-40B4-BE49-F238E27FC236}">
                <a16:creationId xmlns:a16="http://schemas.microsoft.com/office/drawing/2014/main" id="{E52F6420-3AFC-4D7F-A45D-56EA5EFC0D1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812758" y="3038688"/>
            <a:ext cx="9144000" cy="1397991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</a:t>
            </a:r>
            <a:br>
              <a:rPr lang="da-DK" noProof="0"/>
            </a:br>
            <a:r>
              <a:rPr lang="da-DK" noProof="0"/>
              <a:t>Dolor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2BC78E93-F6DF-44C7-A9BB-D035C397BFD5}"/>
              </a:ext>
            </a:extLst>
          </p:cNvPr>
          <p:cNvCxnSpPr/>
          <p:nvPr userDrawn="1"/>
        </p:nvCxnSpPr>
        <p:spPr>
          <a:xfrm>
            <a:off x="1957137" y="288364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C87BFFD5-4519-4811-BDD2-3B0318780ACC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4">
            <a:extLst>
              <a:ext uri="{FF2B5EF4-FFF2-40B4-BE49-F238E27FC236}">
                <a16:creationId xmlns:a16="http://schemas.microsoft.com/office/drawing/2014/main" id="{A4E36001-6B54-4F6D-9532-965904F3C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5377580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58583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kk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-1" y="0"/>
            <a:ext cx="12191989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TAK</a:t>
            </a:r>
            <a:br>
              <a:rPr lang="da-DK" noProof="0"/>
            </a:br>
            <a:r>
              <a:rPr lang="da-DK" noProof="0"/>
              <a:t>!.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</a:t>
            </a:r>
            <a:br>
              <a:rPr lang="da-DK" noProof="0"/>
            </a:br>
            <a:r>
              <a:rPr lang="da-DK" noProof="0"/>
              <a:t>Dolor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06893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53495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kk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61D61DF5-2BE6-40B6-97DF-A161EF9520AA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TAK</a:t>
            </a:r>
            <a:br>
              <a:rPr lang="da-DK" noProof="0"/>
            </a:br>
            <a:r>
              <a:rPr lang="da-DK" noProof="0"/>
              <a:t>!.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</a:t>
            </a:r>
            <a:br>
              <a:rPr lang="da-DK" noProof="0"/>
            </a:br>
            <a:r>
              <a:rPr lang="da-DK" noProof="0"/>
              <a:t>Dolor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13936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027339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kk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64500"/>
            <a:ext cx="8807116" cy="915873"/>
          </a:xfrm>
        </p:spPr>
        <p:txBody>
          <a:bodyPr rtlCol="0"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TAK!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43285"/>
            <a:ext cx="9144000" cy="601840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 Dolor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 rtlCol="0"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5475710E-5533-4BB2-A66B-352BB2B1F9CB}"/>
              </a:ext>
            </a:extLst>
          </p:cNvPr>
          <p:cNvCxnSpPr/>
          <p:nvPr userDrawn="1"/>
        </p:nvCxnSpPr>
        <p:spPr>
          <a:xfrm>
            <a:off x="1957137" y="5823067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18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93947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75483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62187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46602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3699103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8" r:id="rId18"/>
    <p:sldLayoutId id="2147483809" r:id="rId19"/>
    <p:sldLayoutId id="2147483810" r:id="rId20"/>
    <p:sldLayoutId id="2147483649" r:id="rId21"/>
    <p:sldLayoutId id="2147483659" r:id="rId22"/>
    <p:sldLayoutId id="2147483661" r:id="rId23"/>
    <p:sldLayoutId id="2147483662" r:id="rId24"/>
    <p:sldLayoutId id="2147483650" r:id="rId25"/>
    <p:sldLayoutId id="2147483663" r:id="rId26"/>
    <p:sldLayoutId id="2147483664" r:id="rId27"/>
    <p:sldLayoutId id="2147483665" r:id="rId28"/>
    <p:sldLayoutId id="2147483651" r:id="rId29"/>
    <p:sldLayoutId id="2147483670" r:id="rId30"/>
    <p:sldLayoutId id="2147483668" r:id="rId31"/>
    <p:sldLayoutId id="2147483671" r:id="rId32"/>
    <p:sldLayoutId id="2147483669" r:id="rId33"/>
    <p:sldLayoutId id="2147483672" r:id="rId34"/>
    <p:sldLayoutId id="2147483673" r:id="rId35"/>
    <p:sldLayoutId id="2147483674" r:id="rId36"/>
    <p:sldLayoutId id="2147483676" r:id="rId37"/>
    <p:sldLayoutId id="2147483677" r:id="rId38"/>
    <p:sldLayoutId id="2147483678" r:id="rId39"/>
    <p:sldLayoutId id="2147483679" r:id="rId40"/>
    <p:sldLayoutId id="2147483681" r:id="rId41"/>
    <p:sldLayoutId id="2147483682" r:id="rId42"/>
    <p:sldLayoutId id="2147483683" r:id="rId43"/>
    <p:sldLayoutId id="2147483684" r:id="rId44"/>
    <p:sldLayoutId id="2147483685" r:id="rId45"/>
    <p:sldLayoutId id="2147483686" r:id="rId46"/>
    <p:sldLayoutId id="2147483687" r:id="rId47"/>
    <p:sldLayoutId id="2147483688" r:id="rId48"/>
    <p:sldLayoutId id="2147483689" r:id="rId49"/>
    <p:sldLayoutId id="2147483690" r:id="rId50"/>
    <p:sldLayoutId id="2147483691" r:id="rId51"/>
    <p:sldLayoutId id="2147483692" r:id="rId52"/>
    <p:sldLayoutId id="2147483697" r:id="rId53"/>
    <p:sldLayoutId id="2147483658" r:id="rId54"/>
    <p:sldLayoutId id="2147483693" r:id="rId55"/>
    <p:sldLayoutId id="2147483695" r:id="rId56"/>
    <p:sldLayoutId id="2147483696" r:id="rId5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F4D54-E543-52E8-A8D4-41E6BD755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slidenummer 4">
            <a:extLst>
              <a:ext uri="{FF2B5EF4-FFF2-40B4-BE49-F238E27FC236}">
                <a16:creationId xmlns:a16="http://schemas.microsoft.com/office/drawing/2014/main" id="{94F0D158-8CF7-2961-4E9A-FE39795C3456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1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pic>
        <p:nvPicPr>
          <p:cNvPr id="10" name="Billede 9" descr="Et billede, der indeholder person, Ansigt, finger, tøj&#10;&#10;AI-genereret indhold kan være ukorrekt.">
            <a:extLst>
              <a:ext uri="{FF2B5EF4-FFF2-40B4-BE49-F238E27FC236}">
                <a16:creationId xmlns:a16="http://schemas.microsoft.com/office/drawing/2014/main" id="{B69ED07C-9CC9-3204-BEA7-F1944A09AD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19434"/>
          <a:stretch>
            <a:fillRect/>
          </a:stretch>
        </p:blipFill>
        <p:spPr>
          <a:xfrm>
            <a:off x="687388" y="1029466"/>
            <a:ext cx="5565146" cy="44162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17907971-DD80-3DDC-424B-03A92CBCB55F}"/>
              </a:ext>
            </a:extLst>
          </p:cNvPr>
          <p:cNvSpPr txBox="1">
            <a:spLocks/>
          </p:cNvSpPr>
          <p:nvPr/>
        </p:nvSpPr>
        <p:spPr>
          <a:xfrm>
            <a:off x="7204364" y="1029466"/>
            <a:ext cx="4300248" cy="187592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Arial Black" panose="020B0A04020102020204" pitchFamily="34" charset="0"/>
              </a:rPr>
              <a:t>VELKOMMEN  </a:t>
            </a:r>
            <a:r>
              <a:rPr lang="da-DK" noProof="0" dirty="0">
                <a:latin typeface="Arial Black" panose="020B0A04020102020204" pitchFamily="34" charset="0"/>
              </a:rPr>
              <a:t>Introduktion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0E122E09-4A28-2377-B74D-4941AD3C4F1F}"/>
              </a:ext>
            </a:extLst>
          </p:cNvPr>
          <p:cNvSpPr txBox="1">
            <a:spLocks/>
          </p:cNvSpPr>
          <p:nvPr/>
        </p:nvSpPr>
        <p:spPr>
          <a:xfrm>
            <a:off x="7204364" y="3131799"/>
            <a:ext cx="3539836" cy="1564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lang="en-US" sz="2500" b="1" i="0" kern="1200" cap="none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a-DK" sz="2400" dirty="0"/>
              <a:t>til arbejdet som klubmester</a:t>
            </a:r>
          </a:p>
          <a:p>
            <a:pPr>
              <a:lnSpc>
                <a:spcPct val="150000"/>
              </a:lnSpc>
            </a:pPr>
            <a:r>
              <a:rPr lang="da-DK" sz="2400" dirty="0"/>
              <a:t> v/Kirsten Moesby, </a:t>
            </a:r>
            <a:r>
              <a:rPr lang="da-DK" sz="2400" dirty="0" err="1"/>
              <a:t>Pastdistriktspræsident</a:t>
            </a:r>
            <a:endParaRPr lang="da-DK" sz="2400" dirty="0"/>
          </a:p>
        </p:txBody>
      </p:sp>
      <p:pic>
        <p:nvPicPr>
          <p:cNvPr id="13" name="Billede 12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8AEE8ACA-D9E7-6D7D-3B28-11FB788FB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00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04A18-A465-E193-F266-3AA1594C4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D7885DC-BBF5-EA89-E586-2D279573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94" y="416045"/>
            <a:ext cx="6990144" cy="986531"/>
          </a:xfrm>
        </p:spPr>
        <p:txBody>
          <a:bodyPr rtlCol="0"/>
          <a:lstStyle/>
          <a:p>
            <a:pPr rtl="0"/>
            <a:r>
              <a:rPr lang="da-DK" sz="3600" b="1" dirty="0">
                <a:latin typeface="Arial Black" panose="020B0A04020102020204" pitchFamily="34" charset="0"/>
              </a:rPr>
              <a:t>Brug hjemmesiden</a:t>
            </a:r>
          </a:p>
        </p:txBody>
      </p:sp>
      <p:sp>
        <p:nvSpPr>
          <p:cNvPr id="9" name="Pladsholder til slidenummer 4">
            <a:extLst>
              <a:ext uri="{FF2B5EF4-FFF2-40B4-BE49-F238E27FC236}">
                <a16:creationId xmlns:a16="http://schemas.microsoft.com/office/drawing/2014/main" id="{C9B42E1E-48D2-C88B-AE1C-A430F34FCD2E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 dirty="0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10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pic>
        <p:nvPicPr>
          <p:cNvPr id="2" name="Billede 1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8E2EE214-B580-B637-9BFB-C241F9066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65A64790-B610-E7CE-78D0-758133552656}"/>
              </a:ext>
            </a:extLst>
          </p:cNvPr>
          <p:cNvSpPr txBox="1"/>
          <p:nvPr/>
        </p:nvSpPr>
        <p:spPr>
          <a:xfrm>
            <a:off x="773022" y="1668760"/>
            <a:ext cx="9248312" cy="2790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Hold dig orienteret på distriktet og IW Danmarks sider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Få hurtigt adgang til vedtægter for klub, distrikt og IWDK samt klubregler</a:t>
            </a:r>
          </a:p>
          <a:p>
            <a:pPr>
              <a:lnSpc>
                <a:spcPct val="150000"/>
              </a:lnSpc>
            </a:pPr>
            <a:r>
              <a:rPr lang="da-DK" sz="2400" i="1" dirty="0"/>
              <a:t> </a:t>
            </a:r>
          </a:p>
          <a:p>
            <a:pPr>
              <a:lnSpc>
                <a:spcPct val="150000"/>
              </a:lnSpc>
              <a:tabLst>
                <a:tab pos="265113" algn="l"/>
              </a:tabLst>
            </a:pPr>
            <a:r>
              <a:rPr lang="da-DK" sz="2400" b="1" i="1" dirty="0"/>
              <a:t>	Så er du rigtig godt på vej</a:t>
            </a:r>
          </a:p>
        </p:txBody>
      </p:sp>
    </p:spTree>
    <p:extLst>
      <p:ext uri="{BB962C8B-B14F-4D97-AF65-F5344CB8AC3E}">
        <p14:creationId xmlns:p14="http://schemas.microsoft.com/office/powerpoint/2010/main" val="4120267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2190D-9DC8-2341-BB96-1E110E377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1F3D778-96F5-48C9-9B7A-0B82945F3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A9D4B62-DC2E-FAF5-A907-8C85EDF67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BEE905B-90E9-A255-0158-62802CAA5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A3AD3BA-15BA-C587-BC17-BFAA95CB1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A930316-309B-9EBD-B266-A43379242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6B46B23-6777-777E-CCA2-341675E01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billede 12" descr="Et billede, der indeholder person&#10;&#10;AI-genereret indhold kan være ukorrekt.">
            <a:extLst>
              <a:ext uri="{FF2B5EF4-FFF2-40B4-BE49-F238E27FC236}">
                <a16:creationId xmlns:a16="http://schemas.microsoft.com/office/drawing/2014/main" id="{4DD277A4-5A4B-85C8-FA95-814352D6699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b="3459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3164ABFE-3530-39C8-DCBE-24966A7BE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8001000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latin typeface="Arial Black" panose="020B0A04020102020204" pitchFamily="34" charset="0"/>
              </a:rPr>
              <a:t>HAR du SPØRGSMÅL?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9D2479E-C6A3-B2AB-7920-B9A430E2F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5423268-6854-4E7C-1E53-A337B939B8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0FAE9AB-D8B6-0A63-8E96-894FF4DA1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4543AAC-230D-1740-F97E-0DCDF6214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F68D5FD-BEC5-2D26-7E42-AD2D309F2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93963FE-4374-7B72-2D22-1E92E0977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ladsholder til slidenummer 4">
            <a:extLst>
              <a:ext uri="{FF2B5EF4-FFF2-40B4-BE49-F238E27FC236}">
                <a16:creationId xmlns:a16="http://schemas.microsoft.com/office/drawing/2014/main" id="{C8AEC4D5-BD7B-3BE6-3D3A-5B96DF94A697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 dirty="0">
                <a:solidFill>
                  <a:schemeClr val="tx2"/>
                </a:solidFill>
              </a:rPr>
              <a:t>Side 10</a:t>
            </a:r>
          </a:p>
        </p:txBody>
      </p:sp>
      <p:pic>
        <p:nvPicPr>
          <p:cNvPr id="4" name="Billede 3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6C7399FE-581F-4277-FB48-F79D80269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33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77791-FCE4-06EE-DBC1-E5E4BFC05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E8771C-DACD-7025-409A-038E2C44C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1782417"/>
            <a:ext cx="4659290" cy="11529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latin typeface="Arial Black" panose="020B0A04020102020204" pitchFamily="34" charset="0"/>
              </a:rPr>
              <a:t>TAK FOR I DAG</a:t>
            </a:r>
          </a:p>
        </p:txBody>
      </p:sp>
      <p:pic>
        <p:nvPicPr>
          <p:cNvPr id="13" name="Pladsholder til billede 12">
            <a:extLst>
              <a:ext uri="{FF2B5EF4-FFF2-40B4-BE49-F238E27FC236}">
                <a16:creationId xmlns:a16="http://schemas.microsoft.com/office/drawing/2014/main" id="{99A0C08D-3301-CCDE-15C4-8B1585CE71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0322" b="10322"/>
          <a:stretch/>
        </p:blipFill>
        <p:spPr>
          <a:xfrm>
            <a:off x="799072" y="786117"/>
            <a:ext cx="6245352" cy="49560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ladsholder til slidenummer 4">
            <a:extLst>
              <a:ext uri="{FF2B5EF4-FFF2-40B4-BE49-F238E27FC236}">
                <a16:creationId xmlns:a16="http://schemas.microsoft.com/office/drawing/2014/main" id="{60C69A87-F411-7466-D413-234CA56F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6008781"/>
            <a:ext cx="1142245" cy="669925"/>
          </a:xfrm>
        </p:spPr>
        <p:txBody>
          <a:bodyPr rtlCol="0"/>
          <a:lstStyle/>
          <a:p>
            <a:pPr rtl="0"/>
            <a:r>
              <a:rPr lang="da-DK" sz="1200" i="1" dirty="0">
                <a:solidFill>
                  <a:schemeClr val="tx2"/>
                </a:solidFill>
              </a:rPr>
              <a:t>Side 11</a:t>
            </a:r>
          </a:p>
        </p:txBody>
      </p:sp>
      <p:pic>
        <p:nvPicPr>
          <p:cNvPr id="4" name="Billede 3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033EBC56-FE0F-B39B-E94F-3E125150F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0055" y="265887"/>
            <a:ext cx="792103" cy="7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47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AC75E2-C7E9-4CDE-A3E7-DB7E770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46" y="1764621"/>
            <a:ext cx="5000294" cy="1536580"/>
          </a:xfrm>
        </p:spPr>
        <p:txBody>
          <a:bodyPr rtlCol="0">
            <a:noAutofit/>
          </a:bodyPr>
          <a:lstStyle/>
          <a:p>
            <a:pPr rtl="0"/>
            <a:r>
              <a:rPr lang="da-DK" sz="5400" b="1" dirty="0">
                <a:solidFill>
                  <a:schemeClr val="tx1"/>
                </a:solidFill>
                <a:latin typeface="Arial Black" panose="020B0A04020102020204" pitchFamily="34" charset="0"/>
              </a:rPr>
              <a:t>Dagsorden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93EBBAAB-D304-BE60-0061-951068F18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0928" y="800101"/>
            <a:ext cx="5722619" cy="4778374"/>
          </a:xfrm>
        </p:spPr>
        <p:txBody>
          <a:bodyPr rtlCol="0">
            <a:no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endParaRPr lang="da-DK" sz="2800" b="1" dirty="0">
              <a:solidFill>
                <a:schemeClr val="tx1"/>
              </a:solidFill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a-DK" sz="2800" b="1" dirty="0">
              <a:solidFill>
                <a:schemeClr val="tx1"/>
              </a:solidFill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chemeClr val="tx1"/>
                </a:solidFill>
              </a:rPr>
              <a:t>Præsentation af deltagerne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chemeClr val="tx1"/>
                </a:solidFill>
              </a:rPr>
              <a:t>Posten som klubmester, herunder bestyrelsesmedlem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chemeClr val="tx1"/>
                </a:solidFill>
              </a:rPr>
              <a:t>Opgaverne som klubmester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chemeClr val="tx1"/>
                </a:solidFill>
              </a:rPr>
              <a:t>Kalenderkoordinator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2800" b="1" dirty="0" err="1">
                <a:solidFill>
                  <a:schemeClr val="tx1"/>
                </a:solidFill>
              </a:rPr>
              <a:t>Erfa</a:t>
            </a:r>
            <a:r>
              <a:rPr lang="da-DK" sz="2800" b="1" dirty="0">
                <a:solidFill>
                  <a:schemeClr val="tx1"/>
                </a:solidFill>
              </a:rPr>
              <a:t> udveksling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chemeClr val="tx1"/>
                </a:solidFill>
              </a:rPr>
              <a:t>Kom godt i gang</a:t>
            </a:r>
          </a:p>
          <a:p>
            <a:endParaRPr lang="da-DK" sz="28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800" b="1" dirty="0">
              <a:solidFill>
                <a:schemeClr val="tx1"/>
              </a:solidFill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7FC0AEA-646D-49DC-8618-CEFD7013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6008781"/>
            <a:ext cx="1142245" cy="669925"/>
          </a:xfrm>
        </p:spPr>
        <p:txBody>
          <a:bodyPr rtlCol="0"/>
          <a:lstStyle/>
          <a:p>
            <a:pPr rtl="0"/>
            <a:r>
              <a:rPr lang="da-DK" sz="1200" i="1" dirty="0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t>2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sp>
        <p:nvSpPr>
          <p:cNvPr id="8" name="Undertitel 5">
            <a:extLst>
              <a:ext uri="{FF2B5EF4-FFF2-40B4-BE49-F238E27FC236}">
                <a16:creationId xmlns:a16="http://schemas.microsoft.com/office/drawing/2014/main" id="{00D6514C-CC05-F97A-206C-95353E1994C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91099" y="3189288"/>
            <a:ext cx="4503487" cy="692595"/>
          </a:xfrm>
        </p:spPr>
        <p:txBody>
          <a:bodyPr rtlCol="0">
            <a:noAutofit/>
          </a:bodyPr>
          <a:lstStyle/>
          <a:p>
            <a:pPr rtl="0"/>
            <a:r>
              <a:rPr lang="da-DK" sz="2000" dirty="0">
                <a:solidFill>
                  <a:schemeClr val="tx1"/>
                </a:solidFill>
              </a:rPr>
              <a:t>Introduktion til arbejdet som klubmester</a:t>
            </a:r>
          </a:p>
        </p:txBody>
      </p:sp>
      <p:pic>
        <p:nvPicPr>
          <p:cNvPr id="3" name="Billede 2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22956B92-D575-640E-110B-F4F828BEA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2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0D918-D2BD-C23E-F9A0-20DD2C3FE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slidenummer 4">
            <a:extLst>
              <a:ext uri="{FF2B5EF4-FFF2-40B4-BE49-F238E27FC236}">
                <a16:creationId xmlns:a16="http://schemas.microsoft.com/office/drawing/2014/main" id="{6BB98C33-1C2F-E929-08C2-969C37AE496B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3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638749E-F4F9-BF45-8F1F-93A14744C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284549"/>
            <a:ext cx="10556452" cy="1403696"/>
          </a:xfrm>
        </p:spPr>
        <p:txBody>
          <a:bodyPr rtlCol="0">
            <a:normAutofit/>
          </a:bodyPr>
          <a:lstStyle/>
          <a:p>
            <a:pPr rtl="0"/>
            <a:r>
              <a:rPr lang="da-DK" b="1" dirty="0">
                <a:latin typeface="Arial Black" panose="020B0A04020102020204" pitchFamily="34" charset="0"/>
              </a:rPr>
              <a:t>Posten som </a:t>
            </a:r>
            <a:br>
              <a:rPr lang="da-DK" b="1" dirty="0">
                <a:latin typeface="Arial Black" panose="020B0A04020102020204" pitchFamily="34" charset="0"/>
              </a:rPr>
            </a:br>
            <a:r>
              <a:rPr lang="da-DK" b="1" dirty="0">
                <a:latin typeface="Arial Black" panose="020B0A04020102020204" pitchFamily="34" charset="0"/>
              </a:rPr>
              <a:t>klubmester</a:t>
            </a:r>
          </a:p>
        </p:txBody>
      </p:sp>
      <p:pic>
        <p:nvPicPr>
          <p:cNvPr id="8" name="Billede 7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E2290FC5-2824-B8BC-A1B5-AF4E79E45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A8CFFE6F-56F8-7C6E-1669-DFF0283FB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635" y="1608774"/>
            <a:ext cx="6327913" cy="4122791"/>
          </a:xfrm>
        </p:spPr>
        <p:txBody>
          <a:bodyPr rtlCol="0">
            <a:noAutofit/>
          </a:bodyPr>
          <a:lstStyle/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r>
              <a:rPr lang="da-DK" sz="24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Klubmester er ansvarlig for alt det praktiske omkring mødeafvikling iht Håndbogen.  Klubben kan have egne retningslinjer for dette. </a:t>
            </a:r>
          </a:p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r>
              <a:rPr lang="da-DK" sz="24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Klubmester er medlem</a:t>
            </a: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af klubbens bestyrelse</a:t>
            </a:r>
          </a:p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r>
              <a:rPr lang="da-DK" sz="24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Funktionstid max op til 3 år</a:t>
            </a:r>
          </a:p>
          <a:p>
            <a:pPr marL="0" indent="0">
              <a:lnSpc>
                <a:spcPct val="115000"/>
              </a:lnSpc>
              <a:buClr>
                <a:schemeClr val="tx1"/>
              </a:buClr>
              <a:buNone/>
            </a:pPr>
            <a:endParaRPr lang="da-DK" sz="24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7188" indent="-357188">
              <a:lnSpc>
                <a:spcPct val="115000"/>
              </a:lnSpc>
            </a:pPr>
            <a:endParaRPr lang="da-DK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Billede 9" descr="Et billede, der indeholder bordservice, Platte/platter/fad, service, vase&#10;&#10;Automatisk genereret beskrivelse">
            <a:extLst>
              <a:ext uri="{FF2B5EF4-FFF2-40B4-BE49-F238E27FC236}">
                <a16:creationId xmlns:a16="http://schemas.microsoft.com/office/drawing/2014/main" id="{87946B32-A987-B224-02CF-494EF8591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857" y="0"/>
            <a:ext cx="4581144" cy="6858000"/>
          </a:xfrm>
          <a:prstGeom prst="rect">
            <a:avLst/>
          </a:prstGeom>
          <a:ln w="127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345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9D4D5-4747-1606-568B-6B5A61105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1CB5540D-19EA-3C60-CC71-E5723C623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46" y="426983"/>
            <a:ext cx="10954926" cy="907757"/>
          </a:xfrm>
        </p:spPr>
        <p:txBody>
          <a:bodyPr rtlCol="0"/>
          <a:lstStyle/>
          <a:p>
            <a:pPr rtl="0"/>
            <a:r>
              <a:rPr lang="da-DK" b="1" dirty="0">
                <a:latin typeface="Arial Black" panose="020B0A04020102020204" pitchFamily="34" charset="0"/>
              </a:rPr>
              <a:t>Opgaver </a:t>
            </a:r>
          </a:p>
        </p:txBody>
      </p:sp>
      <p:sp>
        <p:nvSpPr>
          <p:cNvPr id="6" name="Pladsholder til slidenummer 4">
            <a:extLst>
              <a:ext uri="{FF2B5EF4-FFF2-40B4-BE49-F238E27FC236}">
                <a16:creationId xmlns:a16="http://schemas.microsoft.com/office/drawing/2014/main" id="{DDCE8905-E434-24CE-A84E-6AB23B8A4A64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4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pic>
        <p:nvPicPr>
          <p:cNvPr id="8" name="Billede 7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3F6C782F-90D7-952B-E365-400569804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572" y="284549"/>
            <a:ext cx="792103" cy="776261"/>
          </a:xfrm>
          <a:prstGeom prst="rect">
            <a:avLst/>
          </a:prstGeom>
        </p:spPr>
      </p:pic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E2DDD83F-BC06-371D-6AE7-12DD62A47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4686" y="2489742"/>
            <a:ext cx="10602628" cy="1275977"/>
          </a:xfrm>
        </p:spPr>
        <p:txBody>
          <a:bodyPr rtlCol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tx1"/>
              </a:buClr>
              <a:buNone/>
            </a:pPr>
            <a:endParaRPr lang="da-DK" sz="2400" b="1" kern="1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buClr>
                <a:schemeClr val="tx1"/>
              </a:buClr>
              <a:buNone/>
            </a:pPr>
            <a:endParaRPr lang="da-DK" sz="2400" b="1" kern="1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buClr>
                <a:schemeClr val="tx1"/>
              </a:buClr>
              <a:buNone/>
            </a:pPr>
            <a:endParaRPr lang="da-DK" sz="2400" b="1" kern="1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8775" indent="-358775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Aftaler med mødested</a:t>
            </a:r>
          </a:p>
          <a:p>
            <a:pPr marL="358775" indent="-358775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Oplyse antal tilmeldte til mødet</a:t>
            </a:r>
          </a:p>
          <a:p>
            <a:pPr marL="358775" indent="-358775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Registrere tilmeldte på mødet</a:t>
            </a:r>
          </a:p>
          <a:p>
            <a:pPr marL="358775" indent="-358775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Projektor, lærred,</a:t>
            </a:r>
          </a:p>
          <a:p>
            <a:pPr marL="358775" indent="-358775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Sangbøger, bordkort, lys</a:t>
            </a:r>
          </a:p>
          <a:p>
            <a:pPr marL="358775" indent="-358775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Bordplan, bespisning gæster,</a:t>
            </a:r>
          </a:p>
          <a:p>
            <a:pPr marL="358775" indent="-358775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Gaver</a:t>
            </a:r>
          </a:p>
          <a:p>
            <a:pPr marL="358775" indent="-358775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da-DK" sz="2400" kern="1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buClr>
                <a:schemeClr val="tx1"/>
              </a:buClr>
              <a:buNone/>
            </a:pPr>
            <a:endParaRPr lang="da-DK" sz="2400" kern="1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Billede 9" descr="Et billede, der indeholder Ansigt, tøj, person, smil&#10;&#10;Automatisk genereret beskrivelse">
            <a:extLst>
              <a:ext uri="{FF2B5EF4-FFF2-40B4-BE49-F238E27FC236}">
                <a16:creationId xmlns:a16="http://schemas.microsoft.com/office/drawing/2014/main" id="{36546D65-E222-7EE0-656C-9A8E7CCD0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745" y="1716969"/>
            <a:ext cx="4074560" cy="3338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1087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BE269-826C-AFAD-9285-B5E2D7CCC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slidenummer 4">
            <a:extLst>
              <a:ext uri="{FF2B5EF4-FFF2-40B4-BE49-F238E27FC236}">
                <a16:creationId xmlns:a16="http://schemas.microsoft.com/office/drawing/2014/main" id="{01328C98-6F30-4443-7847-2153BC29D3D5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5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82336B3-EE0A-9FB7-2BDA-8143787C5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284549"/>
            <a:ext cx="10556452" cy="1403696"/>
          </a:xfrm>
        </p:spPr>
        <p:txBody>
          <a:bodyPr rtlCol="0">
            <a:normAutofit fontScale="90000"/>
          </a:bodyPr>
          <a:lstStyle/>
          <a:p>
            <a:pPr rtl="0"/>
            <a:r>
              <a:rPr lang="da-DK" b="1" dirty="0">
                <a:latin typeface="Arial Black" panose="020B0A04020102020204" pitchFamily="34" charset="0"/>
              </a:rPr>
              <a:t>Posten som </a:t>
            </a:r>
            <a:br>
              <a:rPr lang="da-DK" b="1" dirty="0">
                <a:latin typeface="Arial Black" panose="020B0A04020102020204" pitchFamily="34" charset="0"/>
              </a:rPr>
            </a:br>
            <a:r>
              <a:rPr lang="da-DK" b="1" dirty="0">
                <a:latin typeface="Arial Black" panose="020B0A04020102020204" pitchFamily="34" charset="0"/>
              </a:rPr>
              <a:t>kalenderkoordinator</a:t>
            </a:r>
            <a:br>
              <a:rPr lang="da-DK" b="1" dirty="0">
                <a:latin typeface="Arial Black" panose="020B0A04020102020204" pitchFamily="34" charset="0"/>
              </a:rPr>
            </a:br>
            <a:endParaRPr lang="da-DK" b="1" dirty="0">
              <a:latin typeface="Arial Black" panose="020B0A04020102020204" pitchFamily="34" charset="0"/>
            </a:endParaRPr>
          </a:p>
        </p:txBody>
      </p:sp>
      <p:pic>
        <p:nvPicPr>
          <p:cNvPr id="8" name="Billede 7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F81C7E4E-1A7C-A2BB-8CBE-832AAF9F7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2396B633-6656-34A1-BC4A-E8E7C8538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635" y="1608774"/>
            <a:ext cx="6327913" cy="4122791"/>
          </a:xfrm>
        </p:spPr>
        <p:txBody>
          <a:bodyPr rtlCol="0">
            <a:noAutofit/>
          </a:bodyPr>
          <a:lstStyle/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endParaRPr lang="da-DK" sz="2400" b="1" kern="1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endParaRPr lang="da-DK" sz="2400" b="1" kern="1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r>
              <a:rPr lang="da-DK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Kalenderkoordinator lægger klubmøderne, bestyrelsesmøder og andre events ind i mødekalenderen og sikrer sig, at tilmeldingskriterierne er sat korrekt op.</a:t>
            </a:r>
          </a:p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r>
              <a:rPr lang="da-DK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Kalenderkoordinator er en rolle på hjemmesiden, ikke en bestyrelsespost</a:t>
            </a:r>
          </a:p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r>
              <a:rPr lang="da-DK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Kalenderkoordinator arbejder tæt sammen med de programansvarlige og klubmesteren </a:t>
            </a:r>
            <a:endParaRPr lang="da-DK" sz="24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buClr>
                <a:schemeClr val="tx1"/>
              </a:buClr>
              <a:buNone/>
            </a:pPr>
            <a:endParaRPr lang="da-DK" sz="24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7188" indent="-357188">
              <a:lnSpc>
                <a:spcPct val="115000"/>
              </a:lnSpc>
            </a:pPr>
            <a:endParaRPr lang="da-DK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Billede 9" descr="Et billede, der indeholder bordservice, Platte/platter/fad, service, vase&#10;&#10;Automatisk genereret beskrivelse">
            <a:extLst>
              <a:ext uri="{FF2B5EF4-FFF2-40B4-BE49-F238E27FC236}">
                <a16:creationId xmlns:a16="http://schemas.microsoft.com/office/drawing/2014/main" id="{92350A4A-16E6-BE82-CB86-E184C11B8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857" y="0"/>
            <a:ext cx="4581144" cy="6858000"/>
          </a:xfrm>
          <a:prstGeom prst="rect">
            <a:avLst/>
          </a:prstGeom>
          <a:ln w="127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7223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205EB-3428-2633-99EB-921062BCF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26E2C54F-50DE-8E1E-9BB7-A3B21560C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46" y="426983"/>
            <a:ext cx="10954926" cy="907757"/>
          </a:xfrm>
        </p:spPr>
        <p:txBody>
          <a:bodyPr rtlCol="0"/>
          <a:lstStyle/>
          <a:p>
            <a:pPr rtl="0"/>
            <a:r>
              <a:rPr lang="da-DK" b="1" dirty="0">
                <a:latin typeface="Arial Black" panose="020B0A04020102020204" pitchFamily="34" charset="0"/>
              </a:rPr>
              <a:t>Opgaver </a:t>
            </a:r>
          </a:p>
        </p:txBody>
      </p:sp>
      <p:sp>
        <p:nvSpPr>
          <p:cNvPr id="6" name="Pladsholder til slidenummer 4">
            <a:extLst>
              <a:ext uri="{FF2B5EF4-FFF2-40B4-BE49-F238E27FC236}">
                <a16:creationId xmlns:a16="http://schemas.microsoft.com/office/drawing/2014/main" id="{99A0E7DC-13D4-A793-06FA-361F9333351C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6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pic>
        <p:nvPicPr>
          <p:cNvPr id="8" name="Billede 7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B6AF4C2C-E685-0D54-B9C3-C836ECEA2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572" y="284549"/>
            <a:ext cx="792103" cy="776261"/>
          </a:xfrm>
          <a:prstGeom prst="rect">
            <a:avLst/>
          </a:prstGeom>
        </p:spPr>
      </p:pic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9494DDE9-8F39-D87D-3B89-0ED3AC947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4686" y="2489742"/>
            <a:ext cx="10602628" cy="1275977"/>
          </a:xfrm>
        </p:spPr>
        <p:txBody>
          <a:bodyPr rtlCol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tx1"/>
              </a:buClr>
              <a:buNone/>
            </a:pPr>
            <a:endParaRPr lang="da-DK" sz="2400" b="1" kern="1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buClr>
                <a:schemeClr val="tx1"/>
              </a:buClr>
              <a:buNone/>
            </a:pP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Møderne oprettes med:</a:t>
            </a:r>
          </a:p>
          <a:p>
            <a:pPr marL="358775" indent="-358775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Tid og sted</a:t>
            </a:r>
          </a:p>
          <a:p>
            <a:pPr marL="358775" indent="-358775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Emne</a:t>
            </a:r>
          </a:p>
          <a:p>
            <a:pPr marL="358775" indent="-358775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Pris</a:t>
            </a:r>
          </a:p>
          <a:p>
            <a:pPr marL="358775" indent="-358775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Sidste frist for tilmelding/afbud, </a:t>
            </a:r>
            <a:r>
              <a:rPr lang="da-DK" sz="2400" kern="100" dirty="0" err="1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osv</a:t>
            </a:r>
            <a:endParaRPr lang="da-DK" sz="2400" kern="1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8775" indent="-358775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da-DK" sz="2400" kern="1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buClr>
                <a:schemeClr val="tx1"/>
              </a:buClr>
              <a:buNone/>
            </a:pPr>
            <a:endParaRPr lang="da-DK" sz="2400" kern="1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Billede 9" descr="Et billede, der indeholder Ansigt, tøj, person, smil&#10;&#10;Automatisk genereret beskrivelse">
            <a:extLst>
              <a:ext uri="{FF2B5EF4-FFF2-40B4-BE49-F238E27FC236}">
                <a16:creationId xmlns:a16="http://schemas.microsoft.com/office/drawing/2014/main" id="{F1783B33-EBA7-A919-0BC3-549F507A5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745" y="1716969"/>
            <a:ext cx="4074560" cy="3338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68776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1C65D-FCFC-1744-D974-D8EF8A89D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1E688E0-C729-4E49-9E7B-4697607D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billede 12" descr="Et billede, der indeholder person&#10;&#10;AI-genereret indhold kan være ukorrekt.">
            <a:extLst>
              <a:ext uri="{FF2B5EF4-FFF2-40B4-BE49-F238E27FC236}">
                <a16:creationId xmlns:a16="http://schemas.microsoft.com/office/drawing/2014/main" id="{B4230E1D-1D48-05B4-B18A-A68D7960D90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b="3459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0F62F6D-21AC-303D-97F2-908EA1EF7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8001000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latin typeface="Arial Black" panose="020B0A04020102020204" pitchFamily="34" charset="0"/>
              </a:rPr>
              <a:t>ERFAUDVEKSLING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AD89D74-79DD-4BE2-AA8C-8672382F2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A020D6D-57F1-4846-9467-5E54F5B8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BA67610-3DFA-4B04-A0F3-FFBF2C97E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6F9FAA7-B1F5-4E7B-BEC6-00158A5F0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4174CF9-D8AD-4A5C-BF99-57B43506D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76B22A1-F450-4EAF-A363-7222D3D52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ladsholder til slidenummer 4">
            <a:extLst>
              <a:ext uri="{FF2B5EF4-FFF2-40B4-BE49-F238E27FC236}">
                <a16:creationId xmlns:a16="http://schemas.microsoft.com/office/drawing/2014/main" id="{8098F020-790B-1BDB-CA55-7E9EB4830BF2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 dirty="0">
                <a:solidFill>
                  <a:schemeClr val="tx2"/>
                </a:solidFill>
              </a:rPr>
              <a:t>Side 10</a:t>
            </a:r>
          </a:p>
        </p:txBody>
      </p:sp>
      <p:pic>
        <p:nvPicPr>
          <p:cNvPr id="4" name="Billede 3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C3E8D2D3-B4F9-67E1-D347-BFE83B92C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73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CFFB7-93AD-7C14-74F3-C99493F9A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lidenummer 4">
            <a:extLst>
              <a:ext uri="{FF2B5EF4-FFF2-40B4-BE49-F238E27FC236}">
                <a16:creationId xmlns:a16="http://schemas.microsoft.com/office/drawing/2014/main" id="{2331E2D0-87F2-0C68-2573-CE35B9AB4E7D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8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pic>
        <p:nvPicPr>
          <p:cNvPr id="2" name="Billede 1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65DB82D7-E5C1-BA05-47B4-8B9C7F332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  <p:graphicFrame>
        <p:nvGraphicFramePr>
          <p:cNvPr id="19" name="Pladsholder til tekst 3">
            <a:extLst>
              <a:ext uri="{FF2B5EF4-FFF2-40B4-BE49-F238E27FC236}">
                <a16:creationId xmlns:a16="http://schemas.microsoft.com/office/drawing/2014/main" id="{B51D55CC-2B49-ACB5-F014-06D2887887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5049169"/>
              </p:ext>
            </p:extLst>
          </p:nvPr>
        </p:nvGraphicFramePr>
        <p:xfrm>
          <a:off x="1881809" y="662609"/>
          <a:ext cx="7961090" cy="4978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53091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CFFB7-93AD-7C14-74F3-C99493F9A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789B4B3-A313-387B-AFC7-9EC89A32B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285" y="402842"/>
            <a:ext cx="6990144" cy="986531"/>
          </a:xfrm>
        </p:spPr>
        <p:txBody>
          <a:bodyPr rtlCol="0"/>
          <a:lstStyle/>
          <a:p>
            <a:pPr rtl="0"/>
            <a:r>
              <a:rPr lang="da-DK" sz="3600" b="1" dirty="0">
                <a:latin typeface="Arial Black" panose="020B0A04020102020204" pitchFamily="34" charset="0"/>
              </a:rPr>
              <a:t>Brug hjemmesiden</a:t>
            </a:r>
          </a:p>
        </p:txBody>
      </p:sp>
      <p:sp>
        <p:nvSpPr>
          <p:cNvPr id="9" name="Pladsholder til slidenummer 4">
            <a:extLst>
              <a:ext uri="{FF2B5EF4-FFF2-40B4-BE49-F238E27FC236}">
                <a16:creationId xmlns:a16="http://schemas.microsoft.com/office/drawing/2014/main" id="{2331E2D0-87F2-0C68-2573-CE35B9AB4E7D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 dirty="0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9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pic>
        <p:nvPicPr>
          <p:cNvPr id="2" name="Billede 1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999DCEE5-A32A-5F0C-6DEA-3EDDC0965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03171E4F-5D24-00B4-A0D9-C24B6EF6FAB0}"/>
              </a:ext>
            </a:extLst>
          </p:cNvPr>
          <p:cNvSpPr txBox="1"/>
          <p:nvPr/>
        </p:nvSpPr>
        <p:spPr>
          <a:xfrm>
            <a:off x="647126" y="1715142"/>
            <a:ext cx="6731449" cy="2236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Læs manualerne kalenderkoordinator og klubmester i bloggen ”Manualer”.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i="1" dirty="0"/>
              <a:t> </a:t>
            </a:r>
          </a:p>
          <a:p>
            <a:pPr>
              <a:lnSpc>
                <a:spcPct val="150000"/>
              </a:lnSpc>
              <a:tabLst>
                <a:tab pos="265113" algn="l"/>
              </a:tabLst>
            </a:pPr>
            <a:r>
              <a:rPr lang="da-DK" sz="2400" b="1" i="1" dirty="0"/>
              <a:t>	Så er du rigtig godt på vej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0609BAD-E43C-6592-01AE-2CBB56126D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48429" y="1624606"/>
            <a:ext cx="4081433" cy="4081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5705099"/>
      </p:ext>
    </p:extLst>
  </p:cSld>
  <p:clrMapOvr>
    <a:masterClrMapping/>
  </p:clrMapOvr>
</p:sld>
</file>

<file path=ppt/theme/theme1.xml><?xml version="1.0" encoding="utf-8"?>
<a:theme xmlns:a="http://schemas.openxmlformats.org/drawingml/2006/main" name="Udsnit">
  <a:themeElements>
    <a:clrScheme name="Blå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Udsni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Udsni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4F5DC0-7B0F-411B-A0C5-A1B1D5EB33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42AFFF-C96F-4C05-9045-3240A5329EC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17F9CC6-F7CA-41EA-81DA-97EFF19429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866</TotalTime>
  <Words>273</Words>
  <Application>Microsoft Office PowerPoint</Application>
  <PresentationFormat>Widescreen</PresentationFormat>
  <Paragraphs>69</Paragraphs>
  <Slides>12</Slides>
  <Notes>12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9" baseType="lpstr">
      <vt:lpstr>Calibri</vt:lpstr>
      <vt:lpstr>Arial Black</vt:lpstr>
      <vt:lpstr>Arial</vt:lpstr>
      <vt:lpstr>Century Gothic</vt:lpstr>
      <vt:lpstr>Wingdings</vt:lpstr>
      <vt:lpstr>Wingdings 3</vt:lpstr>
      <vt:lpstr>Udsnit</vt:lpstr>
      <vt:lpstr>PowerPoint-præsentation</vt:lpstr>
      <vt:lpstr>Dagsorden</vt:lpstr>
      <vt:lpstr>Posten som  klubmester</vt:lpstr>
      <vt:lpstr>Opgaver </vt:lpstr>
      <vt:lpstr>Posten som  kalenderkoordinator </vt:lpstr>
      <vt:lpstr>Opgaver </vt:lpstr>
      <vt:lpstr>ERFAUDVEKSLING</vt:lpstr>
      <vt:lpstr>PowerPoint-præsentation</vt:lpstr>
      <vt:lpstr>Brug hjemmesiden</vt:lpstr>
      <vt:lpstr>Brug hjemmesiden</vt:lpstr>
      <vt:lpstr>HAR du SPØRGSMÅL?</vt:lpstr>
      <vt:lpstr>TAK FOR I DAG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PRÆSENTATIONSTITLEN</dc:title>
  <dc:creator>Grethe Juhl</dc:creator>
  <cp:lastModifiedBy>Kirsten Moesby</cp:lastModifiedBy>
  <cp:revision>52</cp:revision>
  <dcterms:created xsi:type="dcterms:W3CDTF">2024-02-10T09:15:16Z</dcterms:created>
  <dcterms:modified xsi:type="dcterms:W3CDTF">2026-04-29T07:01:51Z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