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9" r:id="rId4"/>
  </p:sldMasterIdLst>
  <p:notesMasterIdLst>
    <p:notesMasterId r:id="rId21"/>
  </p:notesMasterIdLst>
  <p:handoutMasterIdLst>
    <p:handoutMasterId r:id="rId22"/>
  </p:handoutMasterIdLst>
  <p:sldIdLst>
    <p:sldId id="341" r:id="rId5"/>
    <p:sldId id="265" r:id="rId6"/>
    <p:sldId id="357" r:id="rId7"/>
    <p:sldId id="335" r:id="rId8"/>
    <p:sldId id="353" r:id="rId9"/>
    <p:sldId id="346" r:id="rId10"/>
    <p:sldId id="332" r:id="rId11"/>
    <p:sldId id="311" r:id="rId12"/>
    <p:sldId id="354" r:id="rId13"/>
    <p:sldId id="355" r:id="rId14"/>
    <p:sldId id="356" r:id="rId15"/>
    <p:sldId id="350" r:id="rId16"/>
    <p:sldId id="352" r:id="rId17"/>
    <p:sldId id="351" r:id="rId18"/>
    <p:sldId id="331" r:id="rId19"/>
    <p:sldId id="326" r:id="rId20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94222" autoAdjust="0"/>
  </p:normalViewPr>
  <p:slideViewPr>
    <p:cSldViewPr snapToGrid="0">
      <p:cViewPr varScale="1">
        <p:scale>
          <a:sx n="45" d="100"/>
          <a:sy n="45" d="100"/>
        </p:scale>
        <p:origin x="1224" y="34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77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hyperlink" Target="https://emea01.safelinks.protection.outlook.com/?url=https%3A%2F%2Fwww.facebook.com%2Fgroups%2F2662110857150040%2F&amp;data=05%7C02%7C%7C6b796211eccd4b09fcac08ddb3de1dc3%7C84df9e7fe9f640afb435aaaaaaaaaaaa%7C1%7C0%7C638864489056640836%7CUnknown%7CTWFpbGZsb3d8eyJFbXB0eU1hcGkiOnRydWUsIlYiOiIwLjAuMDAwMCIsIlAiOiJXaW4zMiIsIkFOIjoiTWFpbCIsIldUIjoyfQ%3D%3D%7C0%7C%7C%7C&amp;sdata=OKL5HjbiExD%2BALAYmTqTKeHlnFWFxzMg4yU8kMLzmBM%3D&amp;reserved=0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www.facebook.com%2Fgroups%2F2662110857150040%2F&amp;data=05%7C02%7C%7C6b796211eccd4b09fcac08ddb3de1dc3%7C84df9e7fe9f640afb435aaaaaaaaaaaa%7C1%7C0%7C638864489056640836%7CUnknown%7CTWFpbGZsb3d8eyJFbXB0eU1hcGkiOnRydWUsIlYiOiIwLjAuMDAwMCIsIlAiOiJXaW4zMiIsIkFOIjoiTWFpbCIsIldUIjoyfQ%3D%3D%7C0%7C%7C%7C&amp;sdata=OKL5HjbiExD%2BALAYmTqTKeHlnFWFxzMg4yU8kMLzmBM%3D&amp;reserved=0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99039-CE28-422A-A0BF-95F58827AEF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A3F022-15DD-40E4-9B06-0D473438C092}">
      <dgm:prSet/>
      <dgm:spPr/>
      <dgm:t>
        <a:bodyPr/>
        <a:lstStyle/>
        <a:p>
          <a:r>
            <a:rPr lang="da-DK" i="0" dirty="0"/>
            <a:t>Hun er engageret og lidt nysgerrig </a:t>
          </a:r>
          <a:endParaRPr lang="en-US" dirty="0"/>
        </a:p>
      </dgm:t>
    </dgm:pt>
    <dgm:pt modelId="{4E19F77D-0898-417C-9AEE-8C9CD1772EC5}" type="parTrans" cxnId="{113DD983-8693-464B-BEFE-D9F1A3EE9F2F}">
      <dgm:prSet/>
      <dgm:spPr/>
      <dgm:t>
        <a:bodyPr/>
        <a:lstStyle/>
        <a:p>
          <a:endParaRPr lang="en-US"/>
        </a:p>
      </dgm:t>
    </dgm:pt>
    <dgm:pt modelId="{AE01386C-0644-41FB-90AD-76F001E94D59}" type="sibTrans" cxnId="{113DD983-8693-464B-BEFE-D9F1A3EE9F2F}">
      <dgm:prSet/>
      <dgm:spPr/>
      <dgm:t>
        <a:bodyPr/>
        <a:lstStyle/>
        <a:p>
          <a:endParaRPr lang="en-US"/>
        </a:p>
      </dgm:t>
    </dgm:pt>
    <dgm:pt modelId="{8F9D6CEE-A7AE-47A3-81E9-F3ABEFB959BD}">
      <dgm:prSet/>
      <dgm:spPr/>
      <dgm:t>
        <a:bodyPr/>
        <a:lstStyle/>
        <a:p>
          <a:r>
            <a:rPr lang="da-DK" i="0" dirty="0"/>
            <a:t>og vil gerne være med hvor det sker.</a:t>
          </a:r>
          <a:endParaRPr lang="en-US" dirty="0"/>
        </a:p>
      </dgm:t>
    </dgm:pt>
    <dgm:pt modelId="{96D6170E-5238-4FDB-8641-E0C580598504}" type="parTrans" cxnId="{B7364487-FB67-49E7-A40C-CB18AC603C9B}">
      <dgm:prSet/>
      <dgm:spPr/>
      <dgm:t>
        <a:bodyPr/>
        <a:lstStyle/>
        <a:p>
          <a:endParaRPr lang="en-US"/>
        </a:p>
      </dgm:t>
    </dgm:pt>
    <dgm:pt modelId="{03094E8D-02E7-4D43-95F8-57FA4EEAF5ED}" type="sibTrans" cxnId="{B7364487-FB67-49E7-A40C-CB18AC603C9B}">
      <dgm:prSet/>
      <dgm:spPr/>
      <dgm:t>
        <a:bodyPr/>
        <a:lstStyle/>
        <a:p>
          <a:endParaRPr lang="en-US"/>
        </a:p>
      </dgm:t>
    </dgm:pt>
    <dgm:pt modelId="{DB13F2FF-6C1A-44F7-887E-E3E73E9B8BD6}" type="pres">
      <dgm:prSet presAssocID="{CFD99039-CE28-422A-A0BF-95F58827AE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6B4182-5905-48E4-BDE9-4D70108717C7}" type="pres">
      <dgm:prSet presAssocID="{E6A3F022-15DD-40E4-9B06-0D473438C092}" presName="hierRoot1" presStyleCnt="0"/>
      <dgm:spPr/>
    </dgm:pt>
    <dgm:pt modelId="{A62BCA7E-9874-4790-B85C-131EE8A3468C}" type="pres">
      <dgm:prSet presAssocID="{E6A3F022-15DD-40E4-9B06-0D473438C092}" presName="composite" presStyleCnt="0"/>
      <dgm:spPr/>
    </dgm:pt>
    <dgm:pt modelId="{CD76E186-7ACB-4F27-AD38-06B434755E43}" type="pres">
      <dgm:prSet presAssocID="{E6A3F022-15DD-40E4-9B06-0D473438C092}" presName="background" presStyleLbl="node0" presStyleIdx="0" presStyleCnt="2"/>
      <dgm:spPr/>
    </dgm:pt>
    <dgm:pt modelId="{C206E457-EDD0-4329-928B-01AC3760C2BA}" type="pres">
      <dgm:prSet presAssocID="{E6A3F022-15DD-40E4-9B06-0D473438C092}" presName="text" presStyleLbl="fgAcc0" presStyleIdx="0" presStyleCnt="2" custLinFactNeighborX="-1978" custLinFactNeighborY="24489">
        <dgm:presLayoutVars>
          <dgm:chPref val="3"/>
        </dgm:presLayoutVars>
      </dgm:prSet>
      <dgm:spPr/>
    </dgm:pt>
    <dgm:pt modelId="{A75DF8BA-0C21-4892-B5EB-F4B499682002}" type="pres">
      <dgm:prSet presAssocID="{E6A3F022-15DD-40E4-9B06-0D473438C092}" presName="hierChild2" presStyleCnt="0"/>
      <dgm:spPr/>
    </dgm:pt>
    <dgm:pt modelId="{9C7EDD43-380D-4358-9EB4-7A7454C99AF8}" type="pres">
      <dgm:prSet presAssocID="{8F9D6CEE-A7AE-47A3-81E9-F3ABEFB959BD}" presName="hierRoot1" presStyleCnt="0"/>
      <dgm:spPr/>
    </dgm:pt>
    <dgm:pt modelId="{8D93FCA8-BF8F-4A58-87C7-D58F23CFC8FA}" type="pres">
      <dgm:prSet presAssocID="{8F9D6CEE-A7AE-47A3-81E9-F3ABEFB959BD}" presName="composite" presStyleCnt="0"/>
      <dgm:spPr/>
    </dgm:pt>
    <dgm:pt modelId="{5F54B0A2-779D-4695-BF61-12AC168CF5BF}" type="pres">
      <dgm:prSet presAssocID="{8F9D6CEE-A7AE-47A3-81E9-F3ABEFB959BD}" presName="background" presStyleLbl="node0" presStyleIdx="1" presStyleCnt="2"/>
      <dgm:spPr/>
    </dgm:pt>
    <dgm:pt modelId="{AD03EA08-EF20-4630-8B26-87B3BE062B4D}" type="pres">
      <dgm:prSet presAssocID="{8F9D6CEE-A7AE-47A3-81E9-F3ABEFB959BD}" presName="text" presStyleLbl="fgAcc0" presStyleIdx="1" presStyleCnt="2" custLinFactNeighborX="796" custLinFactNeighborY="13790">
        <dgm:presLayoutVars>
          <dgm:chPref val="3"/>
        </dgm:presLayoutVars>
      </dgm:prSet>
      <dgm:spPr/>
    </dgm:pt>
    <dgm:pt modelId="{F7FD3C1F-B19E-4FE0-97D8-DA0001369224}" type="pres">
      <dgm:prSet presAssocID="{8F9D6CEE-A7AE-47A3-81E9-F3ABEFB959BD}" presName="hierChild2" presStyleCnt="0"/>
      <dgm:spPr/>
    </dgm:pt>
  </dgm:ptLst>
  <dgm:cxnLst>
    <dgm:cxn modelId="{113DD983-8693-464B-BEFE-D9F1A3EE9F2F}" srcId="{CFD99039-CE28-422A-A0BF-95F58827AEFB}" destId="{E6A3F022-15DD-40E4-9B06-0D473438C092}" srcOrd="0" destOrd="0" parTransId="{4E19F77D-0898-417C-9AEE-8C9CD1772EC5}" sibTransId="{AE01386C-0644-41FB-90AD-76F001E94D59}"/>
    <dgm:cxn modelId="{B7364487-FB67-49E7-A40C-CB18AC603C9B}" srcId="{CFD99039-CE28-422A-A0BF-95F58827AEFB}" destId="{8F9D6CEE-A7AE-47A3-81E9-F3ABEFB959BD}" srcOrd="1" destOrd="0" parTransId="{96D6170E-5238-4FDB-8641-E0C580598504}" sibTransId="{03094E8D-02E7-4D43-95F8-57FA4EEAF5ED}"/>
    <dgm:cxn modelId="{08C767A0-29AE-48D0-9A6F-942C96805BD1}" type="presOf" srcId="{CFD99039-CE28-422A-A0BF-95F58827AEFB}" destId="{DB13F2FF-6C1A-44F7-887E-E3E73E9B8BD6}" srcOrd="0" destOrd="0" presId="urn:microsoft.com/office/officeart/2005/8/layout/hierarchy1"/>
    <dgm:cxn modelId="{404439B7-D6E2-49BD-BBDF-5D23A455123B}" type="presOf" srcId="{8F9D6CEE-A7AE-47A3-81E9-F3ABEFB959BD}" destId="{AD03EA08-EF20-4630-8B26-87B3BE062B4D}" srcOrd="0" destOrd="0" presId="urn:microsoft.com/office/officeart/2005/8/layout/hierarchy1"/>
    <dgm:cxn modelId="{A61AF0EA-B534-4349-8107-9D5A22C2ABBA}" type="presOf" srcId="{E6A3F022-15DD-40E4-9B06-0D473438C092}" destId="{C206E457-EDD0-4329-928B-01AC3760C2BA}" srcOrd="0" destOrd="0" presId="urn:microsoft.com/office/officeart/2005/8/layout/hierarchy1"/>
    <dgm:cxn modelId="{3AF1A4AC-8710-4CFD-83FD-2A2757CDC065}" type="presParOf" srcId="{DB13F2FF-6C1A-44F7-887E-E3E73E9B8BD6}" destId="{756B4182-5905-48E4-BDE9-4D70108717C7}" srcOrd="0" destOrd="0" presId="urn:microsoft.com/office/officeart/2005/8/layout/hierarchy1"/>
    <dgm:cxn modelId="{F0C4A114-A9AA-45B4-9D4C-54E272243028}" type="presParOf" srcId="{756B4182-5905-48E4-BDE9-4D70108717C7}" destId="{A62BCA7E-9874-4790-B85C-131EE8A3468C}" srcOrd="0" destOrd="0" presId="urn:microsoft.com/office/officeart/2005/8/layout/hierarchy1"/>
    <dgm:cxn modelId="{D4DCA56D-4F1E-4E71-86FA-ED477D6E0B1F}" type="presParOf" srcId="{A62BCA7E-9874-4790-B85C-131EE8A3468C}" destId="{CD76E186-7ACB-4F27-AD38-06B434755E43}" srcOrd="0" destOrd="0" presId="urn:microsoft.com/office/officeart/2005/8/layout/hierarchy1"/>
    <dgm:cxn modelId="{8EB9D016-E5D1-4946-A59C-5FE92A813822}" type="presParOf" srcId="{A62BCA7E-9874-4790-B85C-131EE8A3468C}" destId="{C206E457-EDD0-4329-928B-01AC3760C2BA}" srcOrd="1" destOrd="0" presId="urn:microsoft.com/office/officeart/2005/8/layout/hierarchy1"/>
    <dgm:cxn modelId="{E680B96A-A397-4EDE-A1B7-D5886FAD7ACE}" type="presParOf" srcId="{756B4182-5905-48E4-BDE9-4D70108717C7}" destId="{A75DF8BA-0C21-4892-B5EB-F4B499682002}" srcOrd="1" destOrd="0" presId="urn:microsoft.com/office/officeart/2005/8/layout/hierarchy1"/>
    <dgm:cxn modelId="{4BEBD054-EE6A-437C-B649-ADF12FCB634E}" type="presParOf" srcId="{DB13F2FF-6C1A-44F7-887E-E3E73E9B8BD6}" destId="{9C7EDD43-380D-4358-9EB4-7A7454C99AF8}" srcOrd="1" destOrd="0" presId="urn:microsoft.com/office/officeart/2005/8/layout/hierarchy1"/>
    <dgm:cxn modelId="{BB0927E2-7F9A-434F-BE94-4D35A4DCDF33}" type="presParOf" srcId="{9C7EDD43-380D-4358-9EB4-7A7454C99AF8}" destId="{8D93FCA8-BF8F-4A58-87C7-D58F23CFC8FA}" srcOrd="0" destOrd="0" presId="urn:microsoft.com/office/officeart/2005/8/layout/hierarchy1"/>
    <dgm:cxn modelId="{D6CEE60D-4AA3-4F3F-8817-970A69CC6662}" type="presParOf" srcId="{8D93FCA8-BF8F-4A58-87C7-D58F23CFC8FA}" destId="{5F54B0A2-779D-4695-BF61-12AC168CF5BF}" srcOrd="0" destOrd="0" presId="urn:microsoft.com/office/officeart/2005/8/layout/hierarchy1"/>
    <dgm:cxn modelId="{7CDD30FC-467A-4FC6-9C63-1789E8183E7F}" type="presParOf" srcId="{8D93FCA8-BF8F-4A58-87C7-D58F23CFC8FA}" destId="{AD03EA08-EF20-4630-8B26-87B3BE062B4D}" srcOrd="1" destOrd="0" presId="urn:microsoft.com/office/officeart/2005/8/layout/hierarchy1"/>
    <dgm:cxn modelId="{0FD7B73C-ED09-4A5F-88B8-3E89764DF38C}" type="presParOf" srcId="{9C7EDD43-380D-4358-9EB4-7A7454C99AF8}" destId="{F7FD3C1F-B19E-4FE0-97D8-DA00013692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B5FBD-0A9A-44DC-9E92-F5A56DD003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4B415-C3DC-4D5F-87B6-77EF14C8E55F}">
      <dgm:prSet custT="1"/>
      <dgm:spPr/>
      <dgm:t>
        <a:bodyPr/>
        <a:lstStyle/>
        <a:p>
          <a:r>
            <a:rPr lang="da-DK" sz="4000" b="1" dirty="0"/>
            <a:t>Brug vores håndbog</a:t>
          </a:r>
          <a:endParaRPr lang="en-US" sz="4000" b="1" dirty="0"/>
        </a:p>
      </dgm:t>
    </dgm:pt>
    <dgm:pt modelId="{191103DC-A4EE-4D2A-AFED-E2DA5AC26AEF}" type="parTrans" cxnId="{02EA6993-CBDF-4FCE-AA29-AFED61B4BA6D}">
      <dgm:prSet/>
      <dgm:spPr/>
      <dgm:t>
        <a:bodyPr/>
        <a:lstStyle/>
        <a:p>
          <a:endParaRPr lang="en-US"/>
        </a:p>
      </dgm:t>
    </dgm:pt>
    <dgm:pt modelId="{F25EFD77-29FE-4229-AC97-D25204779E6E}" type="sibTrans" cxnId="{02EA6993-CBDF-4FCE-AA29-AFED61B4BA6D}">
      <dgm:prSet/>
      <dgm:spPr/>
      <dgm:t>
        <a:bodyPr/>
        <a:lstStyle/>
        <a:p>
          <a:endParaRPr lang="en-US"/>
        </a:p>
      </dgm:t>
    </dgm:pt>
    <dgm:pt modelId="{259F5743-69CB-44CA-9622-DAF33A5C7DDA}">
      <dgm:prSet custT="1"/>
      <dgm:spPr/>
      <dgm:t>
        <a:bodyPr/>
        <a:lstStyle/>
        <a:p>
          <a:r>
            <a:rPr lang="da-DK" sz="2800" dirty="0"/>
            <a:t>Årets gang og deadlines i klubbestyrelsen</a:t>
          </a:r>
          <a:endParaRPr lang="en-US" sz="2800" dirty="0"/>
        </a:p>
      </dgm:t>
    </dgm:pt>
    <dgm:pt modelId="{EF471BBB-07EE-41FC-A750-20F0F04D7DE4}" type="parTrans" cxnId="{C835B23B-FA07-42A5-9CD8-F2C9A1B3C35F}">
      <dgm:prSet/>
      <dgm:spPr/>
      <dgm:t>
        <a:bodyPr/>
        <a:lstStyle/>
        <a:p>
          <a:endParaRPr lang="en-US"/>
        </a:p>
      </dgm:t>
    </dgm:pt>
    <dgm:pt modelId="{34ED3140-AA0B-4C55-AED1-CFC4E13A491A}" type="sibTrans" cxnId="{C835B23B-FA07-42A5-9CD8-F2C9A1B3C35F}">
      <dgm:prSet/>
      <dgm:spPr/>
      <dgm:t>
        <a:bodyPr/>
        <a:lstStyle/>
        <a:p>
          <a:endParaRPr lang="en-US"/>
        </a:p>
      </dgm:t>
    </dgm:pt>
    <dgm:pt modelId="{0FE64832-0AC3-40AD-B0CC-18703C0E0AAE}">
      <dgm:prSet custT="1"/>
      <dgm:spPr/>
      <dgm:t>
        <a:bodyPr/>
        <a:lstStyle/>
        <a:p>
          <a:r>
            <a:rPr lang="da-DK" sz="2800" dirty="0"/>
            <a:t>Vigtige datoer i klubbestyrelsen</a:t>
          </a:r>
          <a:endParaRPr lang="en-US" sz="2800" dirty="0"/>
        </a:p>
      </dgm:t>
    </dgm:pt>
    <dgm:pt modelId="{FF72A8D1-3EB9-433C-A54B-F41B627F315E}" type="parTrans" cxnId="{F8F24EFD-235C-4AEE-9B21-F2FF6326BEDA}">
      <dgm:prSet/>
      <dgm:spPr/>
      <dgm:t>
        <a:bodyPr/>
        <a:lstStyle/>
        <a:p>
          <a:endParaRPr lang="en-US"/>
        </a:p>
      </dgm:t>
    </dgm:pt>
    <dgm:pt modelId="{03983A16-A1E5-4E0A-B362-AFBAFE1072CC}" type="sibTrans" cxnId="{F8F24EFD-235C-4AEE-9B21-F2FF6326BEDA}">
      <dgm:prSet/>
      <dgm:spPr/>
      <dgm:t>
        <a:bodyPr/>
        <a:lstStyle/>
        <a:p>
          <a:endParaRPr lang="en-US"/>
        </a:p>
      </dgm:t>
    </dgm:pt>
    <dgm:pt modelId="{EFB90874-5D6B-437B-BD64-A5EA09FEA69C}">
      <dgm:prSet custT="1"/>
      <dgm:spPr/>
      <dgm:t>
        <a:bodyPr/>
        <a:lstStyle/>
        <a:p>
          <a:r>
            <a:rPr lang="da-DK" sz="2800" dirty="0"/>
            <a:t>Poster i klubbestyrelsen</a:t>
          </a:r>
          <a:endParaRPr lang="en-US" sz="2800" dirty="0"/>
        </a:p>
      </dgm:t>
    </dgm:pt>
    <dgm:pt modelId="{E73B58C5-8825-4A83-9064-68343B8EE4BB}" type="parTrans" cxnId="{3B9DA6D2-31D0-4EC5-86E2-E0C55C876818}">
      <dgm:prSet/>
      <dgm:spPr/>
      <dgm:t>
        <a:bodyPr/>
        <a:lstStyle/>
        <a:p>
          <a:endParaRPr lang="en-US"/>
        </a:p>
      </dgm:t>
    </dgm:pt>
    <dgm:pt modelId="{834600D0-C492-44C5-B4F7-32C685427F92}" type="sibTrans" cxnId="{3B9DA6D2-31D0-4EC5-86E2-E0C55C876818}">
      <dgm:prSet/>
      <dgm:spPr/>
      <dgm:t>
        <a:bodyPr/>
        <a:lstStyle/>
        <a:p>
          <a:endParaRPr lang="en-US"/>
        </a:p>
      </dgm:t>
    </dgm:pt>
    <dgm:pt modelId="{E7A0E2B4-FF2A-4B06-9107-FBB4D3BE4BE6}">
      <dgm:prSet custT="1"/>
      <dgm:spPr/>
      <dgm:t>
        <a:bodyPr/>
        <a:lstStyle/>
        <a:p>
          <a:r>
            <a:rPr lang="da-DK" sz="4000" b="1" i="1" dirty="0"/>
            <a:t>Så er du kommet godt i gang</a:t>
          </a:r>
          <a:endParaRPr lang="en-US" sz="4000" b="1" dirty="0"/>
        </a:p>
      </dgm:t>
    </dgm:pt>
    <dgm:pt modelId="{3747ECED-4479-426F-95BA-42E841C00FAB}" type="parTrans" cxnId="{5DAEE4F7-62B5-4B35-AA97-BF995711C77C}">
      <dgm:prSet/>
      <dgm:spPr/>
      <dgm:t>
        <a:bodyPr/>
        <a:lstStyle/>
        <a:p>
          <a:endParaRPr lang="en-US"/>
        </a:p>
      </dgm:t>
    </dgm:pt>
    <dgm:pt modelId="{A991CAB3-679E-439F-9915-89F3FABC73D2}" type="sibTrans" cxnId="{5DAEE4F7-62B5-4B35-AA97-BF995711C77C}">
      <dgm:prSet/>
      <dgm:spPr/>
      <dgm:t>
        <a:bodyPr/>
        <a:lstStyle/>
        <a:p>
          <a:endParaRPr lang="en-US"/>
        </a:p>
      </dgm:t>
    </dgm:pt>
    <dgm:pt modelId="{9691E1E0-D075-4052-8288-54273536ADB6}" type="pres">
      <dgm:prSet presAssocID="{512B5FBD-0A9A-44DC-9E92-F5A56DD00379}" presName="linear" presStyleCnt="0">
        <dgm:presLayoutVars>
          <dgm:animLvl val="lvl"/>
          <dgm:resizeHandles val="exact"/>
        </dgm:presLayoutVars>
      </dgm:prSet>
      <dgm:spPr/>
    </dgm:pt>
    <dgm:pt modelId="{00FBC765-CFCA-4F1B-8486-589F11A01CF1}" type="pres">
      <dgm:prSet presAssocID="{85D4B415-C3DC-4D5F-87B6-77EF14C8E55F}" presName="parentText" presStyleLbl="node1" presStyleIdx="0" presStyleCnt="2" custLinFactNeighborX="-1581" custLinFactNeighborY="-11976">
        <dgm:presLayoutVars>
          <dgm:chMax val="0"/>
          <dgm:bulletEnabled val="1"/>
        </dgm:presLayoutVars>
      </dgm:prSet>
      <dgm:spPr/>
    </dgm:pt>
    <dgm:pt modelId="{54ADF8D1-B641-407C-9F52-DC32B1D53161}" type="pres">
      <dgm:prSet presAssocID="{85D4B415-C3DC-4D5F-87B6-77EF14C8E55F}" presName="childText" presStyleLbl="revTx" presStyleIdx="0" presStyleCnt="1">
        <dgm:presLayoutVars>
          <dgm:bulletEnabled val="1"/>
        </dgm:presLayoutVars>
      </dgm:prSet>
      <dgm:spPr/>
    </dgm:pt>
    <dgm:pt modelId="{9E603E60-29F3-4197-9981-B7BD2E716F15}" type="pres">
      <dgm:prSet presAssocID="{E7A0E2B4-FF2A-4B06-9107-FBB4D3BE4BE6}" presName="parentText" presStyleLbl="node1" presStyleIdx="1" presStyleCnt="2" custLinFactNeighborY="17477">
        <dgm:presLayoutVars>
          <dgm:chMax val="0"/>
          <dgm:bulletEnabled val="1"/>
        </dgm:presLayoutVars>
      </dgm:prSet>
      <dgm:spPr/>
    </dgm:pt>
  </dgm:ptLst>
  <dgm:cxnLst>
    <dgm:cxn modelId="{D020A81F-56E8-4361-B6CA-38229C54C46C}" type="presOf" srcId="{0FE64832-0AC3-40AD-B0CC-18703C0E0AAE}" destId="{54ADF8D1-B641-407C-9F52-DC32B1D53161}" srcOrd="0" destOrd="1" presId="urn:microsoft.com/office/officeart/2005/8/layout/vList2"/>
    <dgm:cxn modelId="{C835B23B-FA07-42A5-9CD8-F2C9A1B3C35F}" srcId="{85D4B415-C3DC-4D5F-87B6-77EF14C8E55F}" destId="{259F5743-69CB-44CA-9622-DAF33A5C7DDA}" srcOrd="0" destOrd="0" parTransId="{EF471BBB-07EE-41FC-A750-20F0F04D7DE4}" sibTransId="{34ED3140-AA0B-4C55-AED1-CFC4E13A491A}"/>
    <dgm:cxn modelId="{F4B46F61-9BA3-4858-B8DE-49367E29262B}" type="presOf" srcId="{259F5743-69CB-44CA-9622-DAF33A5C7DDA}" destId="{54ADF8D1-B641-407C-9F52-DC32B1D53161}" srcOrd="0" destOrd="0" presId="urn:microsoft.com/office/officeart/2005/8/layout/vList2"/>
    <dgm:cxn modelId="{54201773-2E77-495D-8FBF-3D2A3F0FDB55}" type="presOf" srcId="{EFB90874-5D6B-437B-BD64-A5EA09FEA69C}" destId="{54ADF8D1-B641-407C-9F52-DC32B1D53161}" srcOrd="0" destOrd="2" presId="urn:microsoft.com/office/officeart/2005/8/layout/vList2"/>
    <dgm:cxn modelId="{148EAB79-22ED-4B0F-AB32-E0DB8537386A}" type="presOf" srcId="{85D4B415-C3DC-4D5F-87B6-77EF14C8E55F}" destId="{00FBC765-CFCA-4F1B-8486-589F11A01CF1}" srcOrd="0" destOrd="0" presId="urn:microsoft.com/office/officeart/2005/8/layout/vList2"/>
    <dgm:cxn modelId="{D1E68089-95F2-43EA-98B9-6218FD7A773E}" type="presOf" srcId="{E7A0E2B4-FF2A-4B06-9107-FBB4D3BE4BE6}" destId="{9E603E60-29F3-4197-9981-B7BD2E716F15}" srcOrd="0" destOrd="0" presId="urn:microsoft.com/office/officeart/2005/8/layout/vList2"/>
    <dgm:cxn modelId="{02EA6993-CBDF-4FCE-AA29-AFED61B4BA6D}" srcId="{512B5FBD-0A9A-44DC-9E92-F5A56DD00379}" destId="{85D4B415-C3DC-4D5F-87B6-77EF14C8E55F}" srcOrd="0" destOrd="0" parTransId="{191103DC-A4EE-4D2A-AFED-E2DA5AC26AEF}" sibTransId="{F25EFD77-29FE-4229-AC97-D25204779E6E}"/>
    <dgm:cxn modelId="{3B9DA6D2-31D0-4EC5-86E2-E0C55C876818}" srcId="{85D4B415-C3DC-4D5F-87B6-77EF14C8E55F}" destId="{EFB90874-5D6B-437B-BD64-A5EA09FEA69C}" srcOrd="2" destOrd="0" parTransId="{E73B58C5-8825-4A83-9064-68343B8EE4BB}" sibTransId="{834600D0-C492-44C5-B4F7-32C685427F92}"/>
    <dgm:cxn modelId="{912D55EC-4911-48E5-AB6B-94135E1BD1CB}" type="presOf" srcId="{512B5FBD-0A9A-44DC-9E92-F5A56DD00379}" destId="{9691E1E0-D075-4052-8288-54273536ADB6}" srcOrd="0" destOrd="0" presId="urn:microsoft.com/office/officeart/2005/8/layout/vList2"/>
    <dgm:cxn modelId="{5DAEE4F7-62B5-4B35-AA97-BF995711C77C}" srcId="{512B5FBD-0A9A-44DC-9E92-F5A56DD00379}" destId="{E7A0E2B4-FF2A-4B06-9107-FBB4D3BE4BE6}" srcOrd="1" destOrd="0" parTransId="{3747ECED-4479-426F-95BA-42E841C00FAB}" sibTransId="{A991CAB3-679E-439F-9915-89F3FABC73D2}"/>
    <dgm:cxn modelId="{F8F24EFD-235C-4AEE-9B21-F2FF6326BEDA}" srcId="{85D4B415-C3DC-4D5F-87B6-77EF14C8E55F}" destId="{0FE64832-0AC3-40AD-B0CC-18703C0E0AAE}" srcOrd="1" destOrd="0" parTransId="{FF72A8D1-3EB9-433C-A54B-F41B627F315E}" sibTransId="{03983A16-A1E5-4E0A-B362-AFBAFE1072CC}"/>
    <dgm:cxn modelId="{016F5B33-DDFC-4752-A685-C05254152A78}" type="presParOf" srcId="{9691E1E0-D075-4052-8288-54273536ADB6}" destId="{00FBC765-CFCA-4F1B-8486-589F11A01CF1}" srcOrd="0" destOrd="0" presId="urn:microsoft.com/office/officeart/2005/8/layout/vList2"/>
    <dgm:cxn modelId="{434E2523-F5B5-4D7B-AFC5-BB7195AEFB42}" type="presParOf" srcId="{9691E1E0-D075-4052-8288-54273536ADB6}" destId="{54ADF8D1-B641-407C-9F52-DC32B1D53161}" srcOrd="1" destOrd="0" presId="urn:microsoft.com/office/officeart/2005/8/layout/vList2"/>
    <dgm:cxn modelId="{FDAE6A01-6EE9-4B86-AA09-9D45643554AC}" type="presParOf" srcId="{9691E1E0-D075-4052-8288-54273536ADB6}" destId="{9E603E60-29F3-4197-9981-B7BD2E716F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9317E-6DF3-49DD-877F-188F7C4152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7101CE-BEF0-4987-8BF6-2C2950AFDF8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a-DK" b="0" noProof="0" dirty="0">
              <a:solidFill>
                <a:schemeClr val="tx1"/>
              </a:solidFill>
            </a:rPr>
            <a:t>Se mere på hjemmesiden i bloggen: ”Manualer”.</a:t>
          </a:r>
        </a:p>
      </dgm:t>
    </dgm:pt>
    <dgm:pt modelId="{1999ABED-992D-4315-BCCC-3B91873D120E}" type="parTrans" cxnId="{C44C2837-FB8F-495A-B325-0310605469E3}">
      <dgm:prSet/>
      <dgm:spPr/>
      <dgm:t>
        <a:bodyPr/>
        <a:lstStyle/>
        <a:p>
          <a:endParaRPr lang="en-US"/>
        </a:p>
      </dgm:t>
    </dgm:pt>
    <dgm:pt modelId="{D0C304F3-A32C-44A8-8134-0B410545F42F}" type="sibTrans" cxnId="{C44C2837-FB8F-495A-B325-0310605469E3}">
      <dgm:prSet/>
      <dgm:spPr/>
      <dgm:t>
        <a:bodyPr/>
        <a:lstStyle/>
        <a:p>
          <a:endParaRPr lang="en-US"/>
        </a:p>
      </dgm:t>
    </dgm:pt>
    <dgm:pt modelId="{29D6E3E3-6086-4356-B28A-99280F4C33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a-DK" b="0" noProof="0" dirty="0">
              <a:solidFill>
                <a:schemeClr val="tx1"/>
              </a:solidFill>
            </a:rPr>
            <a:t>Du kan på Facebook få sparring og løbende i vores IT-gruppe </a:t>
          </a:r>
          <a:r>
            <a:rPr lang="da-DK" b="1" noProof="0" dirty="0">
              <a:solidFill>
                <a:schemeClr val="tx1"/>
              </a:solidFill>
            </a:rPr>
            <a:t>”</a:t>
          </a:r>
          <a:r>
            <a:rPr lang="da-DK" b="1" u="sng" noProof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Inner Wheel DK`s IT-gruppe</a:t>
          </a:r>
          <a:r>
            <a:rPr lang="da-DK" b="1" noProof="0" dirty="0">
              <a:solidFill>
                <a:schemeClr val="accent1">
                  <a:lumMod val="75000"/>
                </a:schemeClr>
              </a:solidFill>
            </a:rPr>
            <a:t>”</a:t>
          </a:r>
        </a:p>
      </dgm:t>
    </dgm:pt>
    <dgm:pt modelId="{6F2DEFEE-B4B3-4B22-9A86-2269B5BE7FFB}" type="parTrans" cxnId="{0E6AA407-2B8D-4FE5-9561-29B79CF590A4}">
      <dgm:prSet/>
      <dgm:spPr/>
      <dgm:t>
        <a:bodyPr/>
        <a:lstStyle/>
        <a:p>
          <a:endParaRPr lang="en-US"/>
        </a:p>
      </dgm:t>
    </dgm:pt>
    <dgm:pt modelId="{156B4BBB-6AD9-47F4-AF6E-D08CCCB96D8E}" type="sibTrans" cxnId="{0E6AA407-2B8D-4FE5-9561-29B79CF590A4}">
      <dgm:prSet/>
      <dgm:spPr/>
      <dgm:t>
        <a:bodyPr/>
        <a:lstStyle/>
        <a:p>
          <a:endParaRPr lang="en-US"/>
        </a:p>
      </dgm:t>
    </dgm:pt>
    <dgm:pt modelId="{79C571A1-8019-42C4-BA69-DD87A4F6873D}" type="pres">
      <dgm:prSet presAssocID="{3099317E-6DF3-49DD-877F-188F7C4152EC}" presName="root" presStyleCnt="0">
        <dgm:presLayoutVars>
          <dgm:dir/>
          <dgm:resizeHandles val="exact"/>
        </dgm:presLayoutVars>
      </dgm:prSet>
      <dgm:spPr/>
    </dgm:pt>
    <dgm:pt modelId="{4752622D-57BE-4F6C-923B-67249BA74914}" type="pres">
      <dgm:prSet presAssocID="{7C7101CE-BEF0-4987-8BF6-2C2950AFDF8E}" presName="compNode" presStyleCnt="0"/>
      <dgm:spPr/>
    </dgm:pt>
    <dgm:pt modelId="{70C626DC-29C0-4072-B273-FFC72412CC9D}" type="pres">
      <dgm:prSet presAssocID="{7C7101CE-BEF0-4987-8BF6-2C2950AFDF8E}" presName="bgRect" presStyleLbl="bgShp" presStyleIdx="0" presStyleCnt="2"/>
      <dgm:spPr>
        <a:solidFill>
          <a:schemeClr val="tx2"/>
        </a:solidFill>
      </dgm:spPr>
    </dgm:pt>
    <dgm:pt modelId="{B1092A4C-A840-4A7F-AB1B-D3180294DCD1}" type="pres">
      <dgm:prSet presAssocID="{7C7101CE-BEF0-4987-8BF6-2C2950AFDF8E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7995FD15-23D5-4189-9E15-F0C4344F3C6E}" type="pres">
      <dgm:prSet presAssocID="{7C7101CE-BEF0-4987-8BF6-2C2950AFDF8E}" presName="spaceRect" presStyleCnt="0"/>
      <dgm:spPr/>
    </dgm:pt>
    <dgm:pt modelId="{03231696-EBDE-4650-8DAF-5EA005099B1C}" type="pres">
      <dgm:prSet presAssocID="{7C7101CE-BEF0-4987-8BF6-2C2950AFDF8E}" presName="parTx" presStyleLbl="revTx" presStyleIdx="0" presStyleCnt="2">
        <dgm:presLayoutVars>
          <dgm:chMax val="0"/>
          <dgm:chPref val="0"/>
        </dgm:presLayoutVars>
      </dgm:prSet>
      <dgm:spPr/>
    </dgm:pt>
    <dgm:pt modelId="{F677A199-994A-4DA9-8191-C2FB47220181}" type="pres">
      <dgm:prSet presAssocID="{D0C304F3-A32C-44A8-8134-0B410545F42F}" presName="sibTrans" presStyleCnt="0"/>
      <dgm:spPr/>
    </dgm:pt>
    <dgm:pt modelId="{A90F29EC-8DB8-4FB2-89F2-9BB8A151C785}" type="pres">
      <dgm:prSet presAssocID="{29D6E3E3-6086-4356-B28A-99280F4C33CB}" presName="compNode" presStyleCnt="0"/>
      <dgm:spPr/>
    </dgm:pt>
    <dgm:pt modelId="{5254AC0B-E5DE-4C11-A8A8-74EC53031731}" type="pres">
      <dgm:prSet presAssocID="{29D6E3E3-6086-4356-B28A-99280F4C33CB}" presName="bgRect" presStyleLbl="bgShp" presStyleIdx="1" presStyleCnt="2"/>
      <dgm:spPr>
        <a:solidFill>
          <a:schemeClr val="tx2">
            <a:lumMod val="90000"/>
          </a:schemeClr>
        </a:solidFill>
      </dgm:spPr>
    </dgm:pt>
    <dgm:pt modelId="{02C9BD3B-C0A9-44EA-86C8-7228C862E2D4}" type="pres">
      <dgm:prSet presAssocID="{29D6E3E3-6086-4356-B28A-99280F4C33CB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ndelser"/>
        </a:ext>
      </dgm:extLst>
    </dgm:pt>
    <dgm:pt modelId="{0DDD0919-A0F5-489B-8123-5A5549D82D4F}" type="pres">
      <dgm:prSet presAssocID="{29D6E3E3-6086-4356-B28A-99280F4C33CB}" presName="spaceRect" presStyleCnt="0"/>
      <dgm:spPr/>
    </dgm:pt>
    <dgm:pt modelId="{B05AD918-4D84-4E18-B71D-D7EE40BD934D}" type="pres">
      <dgm:prSet presAssocID="{29D6E3E3-6086-4356-B28A-99280F4C33C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E6AA407-2B8D-4FE5-9561-29B79CF590A4}" srcId="{3099317E-6DF3-49DD-877F-188F7C4152EC}" destId="{29D6E3E3-6086-4356-B28A-99280F4C33CB}" srcOrd="1" destOrd="0" parTransId="{6F2DEFEE-B4B3-4B22-9A86-2269B5BE7FFB}" sibTransId="{156B4BBB-6AD9-47F4-AF6E-D08CCCB96D8E}"/>
    <dgm:cxn modelId="{77A20C19-1C08-420C-8D44-01457B9B4E30}" type="presOf" srcId="{29D6E3E3-6086-4356-B28A-99280F4C33CB}" destId="{B05AD918-4D84-4E18-B71D-D7EE40BD934D}" srcOrd="0" destOrd="0" presId="urn:microsoft.com/office/officeart/2018/2/layout/IconVerticalSolidList"/>
    <dgm:cxn modelId="{C44C2837-FB8F-495A-B325-0310605469E3}" srcId="{3099317E-6DF3-49DD-877F-188F7C4152EC}" destId="{7C7101CE-BEF0-4987-8BF6-2C2950AFDF8E}" srcOrd="0" destOrd="0" parTransId="{1999ABED-992D-4315-BCCC-3B91873D120E}" sibTransId="{D0C304F3-A32C-44A8-8134-0B410545F42F}"/>
    <dgm:cxn modelId="{204B25B7-B26C-4E39-9226-563809F99C55}" type="presOf" srcId="{3099317E-6DF3-49DD-877F-188F7C4152EC}" destId="{79C571A1-8019-42C4-BA69-DD87A4F6873D}" srcOrd="0" destOrd="0" presId="urn:microsoft.com/office/officeart/2018/2/layout/IconVerticalSolidList"/>
    <dgm:cxn modelId="{B6C735EA-513C-4F05-8491-74AC43FBC4DD}" type="presOf" srcId="{7C7101CE-BEF0-4987-8BF6-2C2950AFDF8E}" destId="{03231696-EBDE-4650-8DAF-5EA005099B1C}" srcOrd="0" destOrd="0" presId="urn:microsoft.com/office/officeart/2018/2/layout/IconVerticalSolidList"/>
    <dgm:cxn modelId="{6E27EC3D-A057-4769-9E6D-E4132EA164F8}" type="presParOf" srcId="{79C571A1-8019-42C4-BA69-DD87A4F6873D}" destId="{4752622D-57BE-4F6C-923B-67249BA74914}" srcOrd="0" destOrd="0" presId="urn:microsoft.com/office/officeart/2018/2/layout/IconVerticalSolidList"/>
    <dgm:cxn modelId="{34569054-7EF5-44FF-B5AA-4A2D7D7E72C8}" type="presParOf" srcId="{4752622D-57BE-4F6C-923B-67249BA74914}" destId="{70C626DC-29C0-4072-B273-FFC72412CC9D}" srcOrd="0" destOrd="0" presId="urn:microsoft.com/office/officeart/2018/2/layout/IconVerticalSolidList"/>
    <dgm:cxn modelId="{24A065DF-A7C1-4688-98A7-58F4DC652A94}" type="presParOf" srcId="{4752622D-57BE-4F6C-923B-67249BA74914}" destId="{B1092A4C-A840-4A7F-AB1B-D3180294DCD1}" srcOrd="1" destOrd="0" presId="urn:microsoft.com/office/officeart/2018/2/layout/IconVerticalSolidList"/>
    <dgm:cxn modelId="{F3B21EE3-9E0A-4411-A2B2-134975288687}" type="presParOf" srcId="{4752622D-57BE-4F6C-923B-67249BA74914}" destId="{7995FD15-23D5-4189-9E15-F0C4344F3C6E}" srcOrd="2" destOrd="0" presId="urn:microsoft.com/office/officeart/2018/2/layout/IconVerticalSolidList"/>
    <dgm:cxn modelId="{E6F57FA7-A3EB-421A-9011-A2134524E1C7}" type="presParOf" srcId="{4752622D-57BE-4F6C-923B-67249BA74914}" destId="{03231696-EBDE-4650-8DAF-5EA005099B1C}" srcOrd="3" destOrd="0" presId="urn:microsoft.com/office/officeart/2018/2/layout/IconVerticalSolidList"/>
    <dgm:cxn modelId="{9932272D-65C8-4D6C-865D-D10FF0C01A2F}" type="presParOf" srcId="{79C571A1-8019-42C4-BA69-DD87A4F6873D}" destId="{F677A199-994A-4DA9-8191-C2FB47220181}" srcOrd="1" destOrd="0" presId="urn:microsoft.com/office/officeart/2018/2/layout/IconVerticalSolidList"/>
    <dgm:cxn modelId="{80AC652D-3FA6-4348-A32C-3284EC328C3B}" type="presParOf" srcId="{79C571A1-8019-42C4-BA69-DD87A4F6873D}" destId="{A90F29EC-8DB8-4FB2-89F2-9BB8A151C785}" srcOrd="2" destOrd="0" presId="urn:microsoft.com/office/officeart/2018/2/layout/IconVerticalSolidList"/>
    <dgm:cxn modelId="{5DA80F22-7F48-4DE3-900A-03C98F0C4344}" type="presParOf" srcId="{A90F29EC-8DB8-4FB2-89F2-9BB8A151C785}" destId="{5254AC0B-E5DE-4C11-A8A8-74EC53031731}" srcOrd="0" destOrd="0" presId="urn:microsoft.com/office/officeart/2018/2/layout/IconVerticalSolidList"/>
    <dgm:cxn modelId="{98D8F9C8-311E-49E7-BCBD-0E56517ECD26}" type="presParOf" srcId="{A90F29EC-8DB8-4FB2-89F2-9BB8A151C785}" destId="{02C9BD3B-C0A9-44EA-86C8-7228C862E2D4}" srcOrd="1" destOrd="0" presId="urn:microsoft.com/office/officeart/2018/2/layout/IconVerticalSolidList"/>
    <dgm:cxn modelId="{0C50718D-5962-4397-987D-A964C088A6E3}" type="presParOf" srcId="{A90F29EC-8DB8-4FB2-89F2-9BB8A151C785}" destId="{0DDD0919-A0F5-489B-8123-5A5549D82D4F}" srcOrd="2" destOrd="0" presId="urn:microsoft.com/office/officeart/2018/2/layout/IconVerticalSolidList"/>
    <dgm:cxn modelId="{8529A11C-F6E1-46B0-B39F-391B076532A7}" type="presParOf" srcId="{A90F29EC-8DB8-4FB2-89F2-9BB8A151C785}" destId="{B05AD918-4D84-4E18-B71D-D7EE40BD93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6E186-7ACB-4F27-AD38-06B434755E43}">
      <dsp:nvSpPr>
        <dsp:cNvPr id="0" name=""/>
        <dsp:cNvSpPr/>
      </dsp:nvSpPr>
      <dsp:spPr>
        <a:xfrm>
          <a:off x="-58530" y="513833"/>
          <a:ext cx="3002305" cy="1906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6E457-EDD0-4329-928B-01AC3760C2BA}">
      <dsp:nvSpPr>
        <dsp:cNvPr id="0" name=""/>
        <dsp:cNvSpPr/>
      </dsp:nvSpPr>
      <dsp:spPr>
        <a:xfrm>
          <a:off x="275059" y="830743"/>
          <a:ext cx="3002305" cy="1906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i="0" kern="1200" dirty="0"/>
            <a:t>Hun er engageret og lidt nysgerrig </a:t>
          </a:r>
          <a:endParaRPr lang="en-US" sz="3000" kern="1200" dirty="0"/>
        </a:p>
      </dsp:txBody>
      <dsp:txXfrm>
        <a:off x="330897" y="886581"/>
        <a:ext cx="2890629" cy="1794788"/>
      </dsp:txXfrm>
    </dsp:sp>
    <dsp:sp modelId="{5F54B0A2-779D-4695-BF61-12AC168CF5BF}">
      <dsp:nvSpPr>
        <dsp:cNvPr id="0" name=""/>
        <dsp:cNvSpPr/>
      </dsp:nvSpPr>
      <dsp:spPr>
        <a:xfrm>
          <a:off x="3671195" y="513833"/>
          <a:ext cx="3002305" cy="1906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3EA08-EF20-4630-8B26-87B3BE062B4D}">
      <dsp:nvSpPr>
        <dsp:cNvPr id="0" name=""/>
        <dsp:cNvSpPr/>
      </dsp:nvSpPr>
      <dsp:spPr>
        <a:xfrm>
          <a:off x="4004785" y="830743"/>
          <a:ext cx="3002305" cy="1906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i="0" kern="1200" dirty="0"/>
            <a:t>og vil gerne være med hvor det sker.</a:t>
          </a:r>
          <a:endParaRPr lang="en-US" sz="3000" kern="1200" dirty="0"/>
        </a:p>
      </dsp:txBody>
      <dsp:txXfrm>
        <a:off x="4060623" y="886581"/>
        <a:ext cx="2890629" cy="1794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BC765-CFCA-4F1B-8486-589F11A01CF1}">
      <dsp:nvSpPr>
        <dsp:cNvPr id="0" name=""/>
        <dsp:cNvSpPr/>
      </dsp:nvSpPr>
      <dsp:spPr>
        <a:xfrm>
          <a:off x="0" y="376191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kern="1200" dirty="0"/>
            <a:t>Brug vores håndbog</a:t>
          </a:r>
          <a:endParaRPr lang="en-US" sz="4000" b="1" kern="1200" dirty="0"/>
        </a:p>
      </dsp:txBody>
      <dsp:txXfrm>
        <a:off x="59399" y="435590"/>
        <a:ext cx="7842292" cy="1098002"/>
      </dsp:txXfrm>
    </dsp:sp>
    <dsp:sp modelId="{54ADF8D1-B641-407C-9F52-DC32B1D53161}">
      <dsp:nvSpPr>
        <dsp:cNvPr id="0" name=""/>
        <dsp:cNvSpPr/>
      </dsp:nvSpPr>
      <dsp:spPr>
        <a:xfrm>
          <a:off x="0" y="1766214"/>
          <a:ext cx="7961090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6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800" kern="1200" dirty="0"/>
            <a:t>Årets gang og deadlines i klubbestyrelsen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800" kern="1200" dirty="0"/>
            <a:t>Vigtige datoer i klubbestyrelsen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800" kern="1200" dirty="0"/>
            <a:t>Poster i klubbestyrelsen</a:t>
          </a:r>
          <a:endParaRPr lang="en-US" sz="2800" kern="1200" dirty="0"/>
        </a:p>
      </dsp:txBody>
      <dsp:txXfrm>
        <a:off x="0" y="1766214"/>
        <a:ext cx="7961090" cy="1446412"/>
      </dsp:txXfrm>
    </dsp:sp>
    <dsp:sp modelId="{9E603E60-29F3-4197-9981-B7BD2E716F15}">
      <dsp:nvSpPr>
        <dsp:cNvPr id="0" name=""/>
        <dsp:cNvSpPr/>
      </dsp:nvSpPr>
      <dsp:spPr>
        <a:xfrm>
          <a:off x="0" y="3465416"/>
          <a:ext cx="796109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b="1" i="1" kern="1200" dirty="0"/>
            <a:t>Så er du kommet godt i gang</a:t>
          </a:r>
          <a:endParaRPr lang="en-US" sz="4000" b="1" kern="1200" dirty="0"/>
        </a:p>
      </dsp:txBody>
      <dsp:txXfrm>
        <a:off x="59399" y="3524815"/>
        <a:ext cx="784229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26DC-29C0-4072-B273-FFC72412CC9D}">
      <dsp:nvSpPr>
        <dsp:cNvPr id="0" name=""/>
        <dsp:cNvSpPr/>
      </dsp:nvSpPr>
      <dsp:spPr>
        <a:xfrm>
          <a:off x="0" y="858985"/>
          <a:ext cx="6818503" cy="158582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92A4C-A840-4A7F-AB1B-D3180294DCD1}">
      <dsp:nvSpPr>
        <dsp:cNvPr id="0" name=""/>
        <dsp:cNvSpPr/>
      </dsp:nvSpPr>
      <dsp:spPr>
        <a:xfrm>
          <a:off x="479710" y="1215795"/>
          <a:ext cx="872201" cy="8722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31696-EBDE-4650-8DAF-5EA005099B1C}">
      <dsp:nvSpPr>
        <dsp:cNvPr id="0" name=""/>
        <dsp:cNvSpPr/>
      </dsp:nvSpPr>
      <dsp:spPr>
        <a:xfrm>
          <a:off x="1831622" y="858985"/>
          <a:ext cx="4986880" cy="158582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33" tIns="167833" rIns="167833" bIns="16783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b="0" kern="1200" noProof="0" dirty="0">
              <a:solidFill>
                <a:schemeClr val="tx1"/>
              </a:solidFill>
            </a:rPr>
            <a:t>Se mere på hjemmesiden i bloggen: ”Manualer”.</a:t>
          </a:r>
        </a:p>
      </dsp:txBody>
      <dsp:txXfrm>
        <a:off x="1831622" y="858985"/>
        <a:ext cx="4986880" cy="1585820"/>
      </dsp:txXfrm>
    </dsp:sp>
    <dsp:sp modelId="{5254AC0B-E5DE-4C11-A8A8-74EC53031731}">
      <dsp:nvSpPr>
        <dsp:cNvPr id="0" name=""/>
        <dsp:cNvSpPr/>
      </dsp:nvSpPr>
      <dsp:spPr>
        <a:xfrm>
          <a:off x="0" y="2841261"/>
          <a:ext cx="6818503" cy="1585820"/>
        </a:xfrm>
        <a:prstGeom prst="roundRect">
          <a:avLst>
            <a:gd name="adj" fmla="val 10000"/>
          </a:avLst>
        </a:prstGeom>
        <a:solidFill>
          <a:schemeClr val="tx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9BD3B-C0A9-44EA-86C8-7228C862E2D4}">
      <dsp:nvSpPr>
        <dsp:cNvPr id="0" name=""/>
        <dsp:cNvSpPr/>
      </dsp:nvSpPr>
      <dsp:spPr>
        <a:xfrm>
          <a:off x="479710" y="3198070"/>
          <a:ext cx="872201" cy="8722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D918-4D84-4E18-B71D-D7EE40BD934D}">
      <dsp:nvSpPr>
        <dsp:cNvPr id="0" name=""/>
        <dsp:cNvSpPr/>
      </dsp:nvSpPr>
      <dsp:spPr>
        <a:xfrm>
          <a:off x="1831622" y="2841261"/>
          <a:ext cx="4986880" cy="158582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33" tIns="167833" rIns="167833" bIns="16783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b="0" kern="1200" noProof="0" dirty="0">
              <a:solidFill>
                <a:schemeClr val="tx1"/>
              </a:solidFill>
            </a:rPr>
            <a:t>Du kan på Facebook få sparring og løbende i vores IT-gruppe </a:t>
          </a:r>
          <a:r>
            <a:rPr lang="da-DK" sz="2300" b="1" kern="1200" noProof="0" dirty="0">
              <a:solidFill>
                <a:schemeClr val="tx1"/>
              </a:solidFill>
            </a:rPr>
            <a:t>”</a:t>
          </a:r>
          <a:r>
            <a:rPr lang="da-DK" sz="2300" b="1" u="sng" kern="1200" noProof="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Inner Wheel DK`s IT-gruppe</a:t>
          </a:r>
          <a:r>
            <a:rPr lang="da-DK" sz="2300" b="1" kern="1200" noProof="0" dirty="0">
              <a:solidFill>
                <a:schemeClr val="accent1">
                  <a:lumMod val="75000"/>
                </a:schemeClr>
              </a:solidFill>
            </a:rPr>
            <a:t>”</a:t>
          </a:r>
        </a:p>
      </dsp:txBody>
      <dsp:txXfrm>
        <a:off x="1831622" y="2841261"/>
        <a:ext cx="4986880" cy="158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2ACD21-6E0C-4060-B51B-8CF266F9DA87}" type="datetime1">
              <a:rPr lang="da-DK" smtClean="0"/>
              <a:t>26-04-2026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82E420-31C0-4FAB-9C47-370244A3A0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5C5BB-4774-46DE-BCB8-38BE93BFBBFD}" type="datetime1">
              <a:rPr lang="da-DK" smtClean="0"/>
              <a:pPr/>
              <a:t>26-04-2026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FBDF500-FE05-4D50-AB42-37EDEB80A66C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D8A54-B9A6-1BE4-1831-09E76E51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A3E414D-6703-6E22-B13C-75F156F69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A5B02FF-1D68-0813-4F6D-FE7981062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87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53637-CC43-75AB-5F26-9153411D5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615A5D4-FA06-2782-0996-6AAE96A5B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08C5048-41BB-2430-8AA7-54E2ECEBB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714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8D60D-2BE9-70AB-D81D-041B6058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4CF2DDC-AA66-0D07-3D74-114BBDFF0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693A052-80E3-C142-23CE-5BC2E4775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419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8E600-E367-111E-2AE4-55D72B888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2D8D56D-B464-42F0-B014-2653A926B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53FF957-B30A-302F-56CB-DCA7B80D7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966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09DA-E83D-3383-6276-8ACC6BCD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338150B-28AE-85B8-A868-CB8492805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7B2A3D3-3EC7-5998-4746-F170FB74C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1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F92F-C789-2BDD-7CD3-D07A3C13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2EC593E-95A9-07EC-B39C-B9CC8BEED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52B769F-DD2D-C2F4-BAFC-476A1FDA6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336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E9A8E-FB7F-4AA2-EC10-B644E34E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531FD36-D7B8-76E0-2130-087CF149A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A896837-9EBB-18AB-23B8-D8B462ACF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675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CDB8-21DF-57A6-A081-03686EAF9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6F97C34-D65B-B33E-2314-F799DF297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44371C-78A4-07D5-0293-B0325F33B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795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51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0A3E-B19D-4D14-368A-52600AC4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DA64C42-3C74-E16B-D91F-9673C1E36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C7E1793-A567-AAF2-B62E-CCA20F742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886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EA6E-89E3-5937-0821-56283720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082EAFA-0C10-7E8B-3100-2E20877A8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D34057F-63AB-FC88-A3D7-9F8EC7ACA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56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51684-DE00-148B-120A-B5B20EB8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685CAF6-B97C-F1F5-7B00-C1914580E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8E744FB-D5ED-D838-BD1B-22A2AB26B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40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CC37F-B7DF-FFBD-70B3-4D848564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F766BD4-2329-CB46-2A33-1F3550452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C02CCFF-D411-0E08-9AF4-E70921968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1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1E10-4210-B367-1CAB-2C4CDE31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A52AB6-5095-0CD9-1EF8-EB8C1EBBE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36C358-EAC9-620E-91A0-998413CC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6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3C026-C5D5-6F2E-4751-FF78F98B9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C4E4DB1-CA5D-EE2B-958D-6A8803121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23ED102-A3CA-2590-08D3-88724B297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82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6603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736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30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80438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61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87374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256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1077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47" y="1545680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 dirty="0"/>
              <a:t>INDHOLD</a:t>
            </a:r>
            <a:br>
              <a:rPr lang="da-DK" noProof="0" dirty="0"/>
            </a:br>
            <a:r>
              <a:rPr lang="da-DK" noProof="0" dirty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14145" y="2138878"/>
            <a:ext cx="4361941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343058" y="188023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546" y="3220752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8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indhold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657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75333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7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PRÆSENTATION</a:t>
            </a:r>
            <a:br>
              <a:rPr lang="da-DK" noProof="0"/>
            </a:br>
            <a:r>
              <a:rPr lang="da-DK" noProof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775165"/>
            <a:ext cx="9971158" cy="2427923"/>
          </a:xfrm>
        </p:spPr>
        <p:txBody>
          <a:bodyPr rtlCol="0"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9641" y="3133484"/>
            <a:ext cx="10515600" cy="242792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INDHOLDSSLIDE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71409" y="2588054"/>
            <a:ext cx="5228216" cy="31229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71986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Sektionsundertitel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 rtlCol="0"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pPr rtl="0"/>
            <a:r>
              <a:rPr lang="da-DK" noProof="0"/>
              <a:t>SEKTION</a:t>
            </a:r>
            <a:br>
              <a:rPr lang="da-DK" noProof="0"/>
            </a:br>
            <a:r>
              <a:rPr lang="da-DK" noProof="0"/>
              <a:t>SKILLESLIDE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dertitel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Slideundertitel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015247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4744" y="3386142"/>
            <a:ext cx="5183188" cy="2015247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dsholder til tekst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indhold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5" name="Pladsholder til indhold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27519" y="3386142"/>
            <a:ext cx="4783074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7" name="Pladsholder til indhold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911271" y="3386142"/>
            <a:ext cx="4783075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TO INDHOLD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227200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dsholder til indhold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27519" y="3386142"/>
            <a:ext cx="4559068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9" name="Pladsholder til indhold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911271" y="3386142"/>
            <a:ext cx="4783069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SLIDE MED BILLEDE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dsholder til tekst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5945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4" name="Pladsholder til billede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o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017154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2931545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dsholder til tekst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DIAGRAMDIAS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2" name="Pladsholder til indhold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8" y="2272009"/>
            <a:ext cx="4759643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8" y="3386142"/>
            <a:ext cx="4759643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5329" y="2272009"/>
            <a:ext cx="4540672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 rtlCol="0"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DIAGRAM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5329" y="3386142"/>
            <a:ext cx="4540672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11272" y="1414759"/>
            <a:ext cx="4783083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indhold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911272" y="2528891"/>
            <a:ext cx="4783083" cy="3630507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rtlCol="0"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BILLEDE MED</a:t>
            </a:r>
            <a:br>
              <a:rPr lang="da-DK" noProof="0"/>
            </a:br>
            <a:r>
              <a:rPr lang="da-DK" noProof="0"/>
              <a:t>BILLEDTEKSTSLIDE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2216910"/>
            <a:ext cx="6291150" cy="654726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0" y="3283710"/>
            <a:ext cx="3932237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MED</a:t>
            </a:r>
            <a:br>
              <a:rPr lang="da-DK" noProof="0"/>
            </a:br>
            <a:r>
              <a:rPr lang="da-DK" noProof="0"/>
              <a:t>BILLEDTEKST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19351" y="3283710"/>
            <a:ext cx="3490800" cy="24399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rtlCol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BILLEDE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67525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bg2"/>
              </a:solidFill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287627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498747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OVERSIGTSSLIDE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dsholder til tekst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ktangel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a-DK" noProof="0"/>
              <a:t>OVERSIGT</a:t>
            </a:r>
            <a:br>
              <a:rPr lang="da-DK" noProof="0"/>
            </a:br>
            <a:r>
              <a:rPr lang="da-DK" noProof="0"/>
              <a:t>SLIDE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1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2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3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4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5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a-DK" noProof="0"/>
              <a:t>Titel på element 6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386001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924863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463725" y="35163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1386001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924863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463725" y="56275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noProof="0"/>
              <a:t>Klik for at redigere i master</a:t>
            </a: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8" name="Pladsholder til billede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9" name="Pladsholder til billede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0" name="Pladsholder til billede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1" name="Pladsholder til billede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2" name="Pladsholder til billede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 rtlCol="0">
            <a:noAutofit/>
          </a:bodyPr>
          <a:lstStyle>
            <a:lvl1pPr>
              <a:defRPr sz="5500"/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TAK</a:t>
            </a:r>
            <a:br>
              <a:rPr lang="da-DK" noProof="0"/>
            </a:br>
            <a:r>
              <a:rPr lang="da-DK" noProof="0"/>
              <a:t>!.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</a:t>
            </a:r>
            <a:br>
              <a:rPr lang="da-DK" noProof="0"/>
            </a:br>
            <a:r>
              <a:rPr lang="da-DK" noProof="0"/>
              <a:t>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 rtlCol="0"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kk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da-DK" noProof="0"/>
              <a:t>TAK!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Lorem Ipsum Dolor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 rtlCol="0"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da-DK" noProof="0"/>
              <a:t>20XX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394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75483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2187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660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95CBEC59-7FF9-4688-98DF-89832A0C9025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369910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8" r:id="rId18"/>
    <p:sldLayoutId id="2147483809" r:id="rId19"/>
    <p:sldLayoutId id="2147483810" r:id="rId20"/>
    <p:sldLayoutId id="2147483649" r:id="rId21"/>
    <p:sldLayoutId id="2147483659" r:id="rId22"/>
    <p:sldLayoutId id="2147483661" r:id="rId23"/>
    <p:sldLayoutId id="2147483662" r:id="rId24"/>
    <p:sldLayoutId id="2147483650" r:id="rId25"/>
    <p:sldLayoutId id="2147483663" r:id="rId26"/>
    <p:sldLayoutId id="2147483664" r:id="rId27"/>
    <p:sldLayoutId id="2147483665" r:id="rId28"/>
    <p:sldLayoutId id="2147483651" r:id="rId29"/>
    <p:sldLayoutId id="2147483670" r:id="rId30"/>
    <p:sldLayoutId id="2147483668" r:id="rId31"/>
    <p:sldLayoutId id="2147483671" r:id="rId32"/>
    <p:sldLayoutId id="2147483669" r:id="rId33"/>
    <p:sldLayoutId id="2147483672" r:id="rId34"/>
    <p:sldLayoutId id="2147483673" r:id="rId35"/>
    <p:sldLayoutId id="2147483674" r:id="rId36"/>
    <p:sldLayoutId id="2147483676" r:id="rId37"/>
    <p:sldLayoutId id="2147483677" r:id="rId38"/>
    <p:sldLayoutId id="2147483678" r:id="rId39"/>
    <p:sldLayoutId id="2147483679" r:id="rId40"/>
    <p:sldLayoutId id="2147483681" r:id="rId41"/>
    <p:sldLayoutId id="2147483682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689" r:id="rId49"/>
    <p:sldLayoutId id="2147483690" r:id="rId50"/>
    <p:sldLayoutId id="2147483691" r:id="rId51"/>
    <p:sldLayoutId id="2147483692" r:id="rId52"/>
    <p:sldLayoutId id="2147483697" r:id="rId53"/>
    <p:sldLayoutId id="2147483658" r:id="rId54"/>
    <p:sldLayoutId id="2147483693" r:id="rId55"/>
    <p:sldLayoutId id="2147483695" r:id="rId56"/>
    <p:sldLayoutId id="2147483696" r:id="rId5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4D54-E543-52E8-A8D4-41E6BD755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94F0D158-8CF7-2961-4E9A-FE39795C3456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10" name="Billede 9" descr="Et billede, der indeholder person, Ansigt, finger, tøj&#10;&#10;AI-genereret indhold kan være ukorrekt.">
            <a:extLst>
              <a:ext uri="{FF2B5EF4-FFF2-40B4-BE49-F238E27FC236}">
                <a16:creationId xmlns:a16="http://schemas.microsoft.com/office/drawing/2014/main" id="{B69ED07C-9CC9-3204-BEA7-F1944A09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9434"/>
          <a:stretch>
            <a:fillRect/>
          </a:stretch>
        </p:blipFill>
        <p:spPr>
          <a:xfrm>
            <a:off x="1025319" y="1029466"/>
            <a:ext cx="5565146" cy="4416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7907971-DD80-3DDC-424B-03A92CBCB55F}"/>
              </a:ext>
            </a:extLst>
          </p:cNvPr>
          <p:cNvSpPr txBox="1">
            <a:spLocks/>
          </p:cNvSpPr>
          <p:nvPr/>
        </p:nvSpPr>
        <p:spPr>
          <a:xfrm>
            <a:off x="7204364" y="1029466"/>
            <a:ext cx="4300248" cy="18759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 Black" panose="020B0A04020102020204" pitchFamily="34" charset="0"/>
              </a:rPr>
              <a:t>VELKOMMEN  </a:t>
            </a:r>
            <a:r>
              <a:rPr lang="da-DK" noProof="0" dirty="0">
                <a:latin typeface="Arial Black" panose="020B0A04020102020204" pitchFamily="34" charset="0"/>
              </a:rPr>
              <a:t>Introduktion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0E122E09-4A28-2377-B74D-4941AD3C4F1F}"/>
              </a:ext>
            </a:extLst>
          </p:cNvPr>
          <p:cNvSpPr txBox="1">
            <a:spLocks/>
          </p:cNvSpPr>
          <p:nvPr/>
        </p:nvSpPr>
        <p:spPr>
          <a:xfrm>
            <a:off x="7204364" y="3131799"/>
            <a:ext cx="3539836" cy="156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lang="en-US" sz="2500" b="1" i="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a-DK" sz="2400" dirty="0"/>
              <a:t>til arbejdet som klubredaktør</a:t>
            </a:r>
          </a:p>
        </p:txBody>
      </p:sp>
      <p:pic>
        <p:nvPicPr>
          <p:cNvPr id="13" name="Billede 1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AEE8ACA-D9E7-6D7D-3B28-11FB788FB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8CD9-AF2E-188D-6E63-5213D57C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26516E15-C432-BB59-20C8-0E95D23E70B2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10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A2559DF-A3E7-21BD-4B44-0BFD4910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7" y="100881"/>
            <a:ext cx="10954926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BA00BBC6-4991-9688-A9A6-667C9A22B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68185F6-AFC3-E47F-379F-6246780A8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22" y="720194"/>
            <a:ext cx="6706383" cy="5417611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Så vidt muligt, senest en uge efter klubbens møde, berettes i en blog i billeder og tekst på klubbens interne hjemmeside om mødet.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da-DK" sz="2200" dirty="0">
                <a:solidFill>
                  <a:schemeClr val="tx1"/>
                </a:solidFill>
              </a:rPr>
              <a:t>gode historier og spændende aktiviteter deles ved at ”tagge” så de bedste blogs kan blive vist på distrikts- eller IWDK-siden. 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Lad dig f.eks. inspirere ved at følge med i, hvad andre klubber rundt i landet skriver i deres blog.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B3816B0-CE60-9706-E780-A17A0696D1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95185" y="1816848"/>
            <a:ext cx="4136104" cy="282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399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2DABE-290C-C0A6-3133-24257CC8C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1E0BA628-5EB4-4D55-7FAD-68A45D153D33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11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5C714D6-B187-780F-EDD0-023F4F1F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7" y="100881"/>
            <a:ext cx="10954926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Specielt om </a:t>
            </a:r>
            <a:r>
              <a:rPr lang="da-DK" b="1" dirty="0" err="1">
                <a:latin typeface="Arial Black" panose="020B0A04020102020204" pitchFamily="34" charset="0"/>
              </a:rPr>
              <a:t>facebook</a:t>
            </a:r>
            <a:endParaRPr lang="da-DK" b="1" dirty="0">
              <a:latin typeface="Arial Black" panose="020B0A04020102020204" pitchFamily="34" charset="0"/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9517B37B-3057-65D5-72F2-702A18E8C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68E0956-1B14-937E-44DC-15DA5012F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996" y="1406422"/>
            <a:ext cx="6966476" cy="4494509"/>
          </a:xfrm>
        </p:spPr>
        <p:txBody>
          <a:bodyPr rtlCol="0">
            <a:noAutofit/>
          </a:bodyPr>
          <a:lstStyle/>
          <a:p>
            <a:pPr marL="268288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Nogle klubber har både en </a:t>
            </a:r>
            <a:r>
              <a:rPr lang="da-DK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lukket</a:t>
            </a: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og en</a:t>
            </a:r>
            <a:b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lang="da-DK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åben</a:t>
            </a: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Facebook </a:t>
            </a:r>
            <a:r>
              <a:rPr lang="da-DK" sz="2200" b="1" dirty="0">
                <a:solidFill>
                  <a:schemeClr val="tx1"/>
                </a:solidFill>
                <a:ea typeface="Calibri" panose="020F0502020204030204" pitchFamily="34" charset="0"/>
              </a:rPr>
              <a:t>gruppe</a:t>
            </a: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Vær opmærksom på forskellen. </a:t>
            </a:r>
          </a:p>
          <a:p>
            <a:pPr marL="611188" indent="-342900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Den </a:t>
            </a:r>
            <a:r>
              <a:rPr lang="da-DK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åbne</a:t>
            </a: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gruppe kan ses og kommenteres af alle – kræver ikke medlemskab. </a:t>
            </a:r>
          </a:p>
          <a:p>
            <a:pPr marL="611188" indent="-342900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Den </a:t>
            </a:r>
            <a:r>
              <a:rPr lang="da-DK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lukkede</a:t>
            </a:r>
            <a:r>
              <a:rPr lang="da-DK" sz="2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gruppe er kun for m</a:t>
            </a:r>
            <a:r>
              <a:rPr lang="da-DK" sz="2200" dirty="0">
                <a:solidFill>
                  <a:schemeClr val="tx1"/>
                </a:solidFill>
                <a:ea typeface="Calibri" panose="020F0502020204030204" pitchFamily="34" charset="0"/>
              </a:rPr>
              <a:t>edlemmer. </a:t>
            </a:r>
            <a:endParaRPr lang="da-DK" sz="22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431188" indent="-342900">
              <a:lnSpc>
                <a:spcPct val="115000"/>
              </a:lnSpc>
              <a:buClr>
                <a:schemeClr val="tx1"/>
              </a:buClr>
            </a:pPr>
            <a:r>
              <a:rPr lang="da-DK" sz="2200" dirty="0">
                <a:solidFill>
                  <a:schemeClr val="tx1"/>
                </a:solidFill>
                <a:ea typeface="Calibri" panose="020F0502020204030204" pitchFamily="34" charset="0"/>
              </a:rPr>
              <a:t>Anvend helst en Facebook </a:t>
            </a:r>
            <a:r>
              <a:rPr lang="da-DK" sz="2200" b="1" dirty="0">
                <a:solidFill>
                  <a:schemeClr val="tx1"/>
                </a:solidFill>
                <a:ea typeface="Calibri" panose="020F0502020204030204" pitchFamily="34" charset="0"/>
              </a:rPr>
              <a:t>side</a:t>
            </a:r>
            <a:r>
              <a:rPr lang="da-DK" sz="2200" dirty="0">
                <a:solidFill>
                  <a:schemeClr val="tx1"/>
                </a:solidFill>
                <a:ea typeface="Calibri" panose="020F0502020204030204" pitchFamily="34" charset="0"/>
              </a:rPr>
              <a:t> til klubbens eksterne kommunikation. En side redigeres af sidens administrator, som sikrer kvaliteten af indhold og udseende</a:t>
            </a:r>
            <a:r>
              <a:rPr lang="da-DK" sz="2000" dirty="0">
                <a:solidFill>
                  <a:schemeClr val="tx1"/>
                </a:solidFill>
                <a:ea typeface="Calibri" panose="020F0502020204030204" pitchFamily="34" charset="0"/>
              </a:rPr>
              <a:t>. </a:t>
            </a:r>
            <a:br>
              <a:rPr lang="da-DK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endParaRPr lang="da-DK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Billede 4" descr="Et billede, der indeholder Ansigt, person, smil, udendørs&#10;&#10;Automatisk genereret beskrivelse">
            <a:extLst>
              <a:ext uri="{FF2B5EF4-FFF2-40B4-BE49-F238E27FC236}">
                <a16:creationId xmlns:a16="http://schemas.microsoft.com/office/drawing/2014/main" id="{E70F6CD2-4B53-51F7-C393-5CF013649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713" y="1618278"/>
            <a:ext cx="3958746" cy="3371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34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67AFF-284B-0002-1E08-2DBC6AFC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9714926-D58D-3513-936C-11515BF9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79" y="284549"/>
            <a:ext cx="10954926" cy="907757"/>
          </a:xfrm>
        </p:spPr>
        <p:txBody>
          <a:bodyPr rtlCol="0">
            <a:normAutofit/>
          </a:bodyPr>
          <a:lstStyle/>
          <a:p>
            <a:pPr rtl="0"/>
            <a:r>
              <a:rPr lang="da-DK" sz="2400" b="1" dirty="0">
                <a:latin typeface="Arial Black" panose="020B0A04020102020204" pitchFamily="34" charset="0"/>
              </a:rPr>
              <a:t>Vigtigt når du skal uploade på hjemmesiden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BA94FAF2-AEBC-E71B-4C60-E8DB63F0B2F1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12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1F515AD3-ECF6-BA37-BEA7-3AC76DA1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F9DE169-C8BB-B9CA-CBF7-DE24F3854F94}"/>
              </a:ext>
            </a:extLst>
          </p:cNvPr>
          <p:cNvSpPr txBox="1"/>
          <p:nvPr/>
        </p:nvSpPr>
        <p:spPr>
          <a:xfrm>
            <a:off x="685598" y="1060810"/>
            <a:ext cx="589343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buNone/>
            </a:pPr>
            <a:r>
              <a:rPr lang="da-DK" sz="1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Dokumenterne skal være  ændret til </a:t>
            </a:r>
            <a:r>
              <a:rPr lang="da-DK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PDF</a:t>
            </a: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inden upload til Mediebiblioteket.</a:t>
            </a:r>
            <a:b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sz="20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Alle dokumenter og fotos samt mapper i Mediebiblioteket, skal navngives med klubnavn først.</a:t>
            </a:r>
            <a:b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sz="20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2000" u="sng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Når du  skal uploade</a:t>
            </a: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dokumenter/billeder, så start med at lægge det i  mediebiblioteket, så undgår vi det ligger i (</a:t>
            </a:r>
            <a:r>
              <a:rPr lang="da-DK" sz="2000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Uncategorized</a:t>
            </a:r>
            <a: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). 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da-DK" sz="2000" dirty="0">
                <a:ea typeface="Times New Roman" panose="02020603050405020304" pitchFamily="18" charset="0"/>
                <a:cs typeface="Aptos" panose="020B0004020202020204" pitchFamily="34" charset="0"/>
              </a:rPr>
              <a:t>Skal du ændre noget så brug redigerer i stedet for papirkurv – så undgår du at starte forfra. </a:t>
            </a:r>
          </a:p>
          <a:p>
            <a:pPr lvl="0">
              <a:spcAft>
                <a:spcPts val="1200"/>
              </a:spcAft>
            </a:pPr>
            <a:br>
              <a:rPr lang="da-DK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endParaRPr lang="da-DK" sz="1400" b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DFB856B-A2C8-C592-9DFA-AE788CC3A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009" y="1341999"/>
            <a:ext cx="3267099" cy="511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70CC9AB-1588-F098-8025-8F9C9A4D42B8}"/>
              </a:ext>
            </a:extLst>
          </p:cNvPr>
          <p:cNvSpPr/>
          <p:nvPr/>
        </p:nvSpPr>
        <p:spPr>
          <a:xfrm>
            <a:off x="8040948" y="2294456"/>
            <a:ext cx="2433946" cy="5234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12064954-11BE-7991-8CB1-2C45F10F01F0}"/>
              </a:ext>
            </a:extLst>
          </p:cNvPr>
          <p:cNvCxnSpPr>
            <a:cxnSpLocks/>
          </p:cNvCxnSpPr>
          <p:nvPr/>
        </p:nvCxnSpPr>
        <p:spPr>
          <a:xfrm>
            <a:off x="7884734" y="2657061"/>
            <a:ext cx="691869" cy="1358404"/>
          </a:xfrm>
          <a:prstGeom prst="straightConnector1">
            <a:avLst/>
          </a:prstGeom>
          <a:ln w="1905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4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FD01E-D359-419E-2289-B8CBD11D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16C8EBDF-7DFF-B7DC-87A4-9D80D806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67" y="4037070"/>
            <a:ext cx="7944784" cy="218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B6C4EF4-6B58-8822-F82D-4C4DE987BF5D}"/>
              </a:ext>
            </a:extLst>
          </p:cNvPr>
          <p:cNvSpPr txBox="1"/>
          <p:nvPr/>
        </p:nvSpPr>
        <p:spPr>
          <a:xfrm>
            <a:off x="849028" y="1260476"/>
            <a:ext cx="7815280" cy="268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da-DK" sz="1900" b="1" noProof="0" dirty="0"/>
              <a:t>At du ikke har noget liggende i:</a:t>
            </a:r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sz="1900" noProof="0" dirty="0"/>
              <a:t>Kontrolpanel – </a:t>
            </a:r>
            <a:r>
              <a:rPr lang="da-DK" sz="1900" b="1" noProof="0" dirty="0"/>
              <a:t>Medier</a:t>
            </a:r>
            <a:r>
              <a:rPr lang="da-DK" sz="1900" noProof="0" dirty="0"/>
              <a:t> – Bibliotek – </a:t>
            </a:r>
            <a:r>
              <a:rPr lang="da-DK" sz="1900" noProof="0" dirty="0" err="1"/>
              <a:t>Uncategorized</a:t>
            </a:r>
            <a:endParaRPr lang="da-DK" sz="1900" noProof="0" dirty="0"/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sz="1900" noProof="0" dirty="0"/>
              <a:t>Kontrolpanel – </a:t>
            </a:r>
            <a:r>
              <a:rPr lang="da-DK" sz="1900" b="1" noProof="0" dirty="0"/>
              <a:t>Documents</a:t>
            </a:r>
            <a:r>
              <a:rPr lang="da-DK" sz="1900" noProof="0" dirty="0"/>
              <a:t> – All Documents – Kladder/Papirkurv   </a:t>
            </a:r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sz="1900" noProof="0" dirty="0"/>
              <a:t>Kontrolpanel – </a:t>
            </a:r>
            <a:r>
              <a:rPr lang="da-DK" sz="1900" b="1" noProof="0" dirty="0"/>
              <a:t>Indlæg</a:t>
            </a:r>
            <a:r>
              <a:rPr lang="da-DK" sz="1900" noProof="0" dirty="0"/>
              <a:t> – Alle Indlæg – Kladder/Papirkurv</a:t>
            </a:r>
          </a:p>
          <a:p>
            <a:pPr marL="450850" lvl="1" indent="-4508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da-DK" sz="1900" noProof="0" dirty="0"/>
              <a:t>Kontrolpanel – </a:t>
            </a:r>
            <a:r>
              <a:rPr lang="da-DK" sz="1900" b="1" noProof="0" dirty="0"/>
              <a:t>Begivenheder</a:t>
            </a:r>
            <a:r>
              <a:rPr lang="da-DK" sz="1900" noProof="0" dirty="0"/>
              <a:t> – Kladder/Papirkurv.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C1D866F2-B765-3F80-0EBA-A33B26E6FBC4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a-DK" sz="1200" i="1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5CC154E5-5B32-8A90-0801-13C34E052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61D751F-06A7-37F5-55CF-C55CFC0F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28" y="417443"/>
            <a:ext cx="9122839" cy="907757"/>
          </a:xfrm>
        </p:spPr>
        <p:txBody>
          <a:bodyPr rtlCol="0">
            <a:normAutofit/>
          </a:bodyPr>
          <a:lstStyle/>
          <a:p>
            <a:pPr rtl="0"/>
            <a:r>
              <a:rPr lang="da-DK" sz="2400" b="1" dirty="0">
                <a:latin typeface="Arial Black" panose="020B0A04020102020204" pitchFamily="34" charset="0"/>
              </a:rPr>
              <a:t>når du er færdig med at uploade </a:t>
            </a:r>
            <a:br>
              <a:rPr lang="da-DK" sz="2400" b="1" dirty="0">
                <a:latin typeface="Arial Black" panose="020B0A04020102020204" pitchFamily="34" charset="0"/>
              </a:rPr>
            </a:br>
            <a:r>
              <a:rPr lang="da-DK" sz="2400" b="1" dirty="0">
                <a:latin typeface="Arial Black" panose="020B0A04020102020204" pitchFamily="34" charset="0"/>
              </a:rPr>
              <a:t>så sikre dig….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5AAF82C-540C-A56F-525B-9B7EB08DEAA1}"/>
              </a:ext>
            </a:extLst>
          </p:cNvPr>
          <p:cNvSpPr/>
          <p:nvPr/>
        </p:nvSpPr>
        <p:spPr>
          <a:xfrm>
            <a:off x="8567530" y="1060810"/>
            <a:ext cx="3164033" cy="30764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Hvis du ikke kan se Kladder/Papirkurv mm, er det fordi, at du ikke </a:t>
            </a:r>
            <a:r>
              <a:rPr lang="da-DK"/>
              <a:t>har nogen.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694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81493-B32E-4926-4199-EDD5B200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9CCC911-B604-270C-39B0-7828954A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027" y="1068095"/>
            <a:ext cx="3909390" cy="4060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400" b="1" kern="1200" cap="all" noProof="0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kører DU fast ER DER HJÆLP at hente ved at kontakte </a:t>
            </a:r>
            <a:r>
              <a:rPr lang="da-DK" sz="2400" b="1" dirty="0">
                <a:solidFill>
                  <a:srgbClr val="FFFFFF"/>
                </a:solidFill>
              </a:rPr>
              <a:t>en af vores </a:t>
            </a:r>
            <a:r>
              <a:rPr lang="da-DK" sz="2400" b="1" kern="1200" cap="all" noProof="0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superbrugere</a:t>
            </a:r>
          </a:p>
        </p:txBody>
      </p:sp>
      <p:sp>
        <p:nvSpPr>
          <p:cNvPr id="6" name="Pladsholder til slidenummer 4">
            <a:extLst>
              <a:ext uri="{FF2B5EF4-FFF2-40B4-BE49-F238E27FC236}">
                <a16:creationId xmlns:a16="http://schemas.microsoft.com/office/drawing/2014/main" id="{58F1F82A-8F8B-C92F-126F-D40E372064D1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da-DK" sz="1200" i="1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735EBC9-B30F-0C33-9FD4-AADFB750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72" y="284549"/>
            <a:ext cx="792103" cy="776261"/>
          </a:xfrm>
          <a:prstGeom prst="rect">
            <a:avLst/>
          </a:prstGeom>
        </p:spPr>
      </p:pic>
      <p:graphicFrame>
        <p:nvGraphicFramePr>
          <p:cNvPr id="33" name="Tekstfelt 4">
            <a:extLst>
              <a:ext uri="{FF2B5EF4-FFF2-40B4-BE49-F238E27FC236}">
                <a16:creationId xmlns:a16="http://schemas.microsoft.com/office/drawing/2014/main" id="{1ECF9AFF-35AD-88B3-F24E-EB00A0AE4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513285"/>
              </p:ext>
            </p:extLst>
          </p:nvPr>
        </p:nvGraphicFramePr>
        <p:xfrm>
          <a:off x="655684" y="424070"/>
          <a:ext cx="6818503" cy="528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DD780ECC-893F-E5BE-7748-7DCC036858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051" y="1485683"/>
            <a:ext cx="1110914" cy="115939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1C6CEF5-077E-7EF8-95E9-4437964349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072" y="3429000"/>
            <a:ext cx="889884" cy="11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C65D-FCFC-1744-D974-D8EF8A89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billede 12" descr="Et billede, der indeholder person&#10;&#10;AI-genereret indhold kan være ukorrekt.">
            <a:extLst>
              <a:ext uri="{FF2B5EF4-FFF2-40B4-BE49-F238E27FC236}">
                <a16:creationId xmlns:a16="http://schemas.microsoft.com/office/drawing/2014/main" id="{B4230E1D-1D48-05B4-B18A-A68D7960D9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b="3459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0F62F6D-21AC-303D-97F2-908EA1EF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HAR du SPØRGSMÅL?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8098F020-790B-1BDB-CA55-7E9EB4830BF2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16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C3E8D2D3-B4F9-67E1-D347-BFE83B92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7791-FCE4-06EE-DBC1-E5E4BFC0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8771C-DACD-7025-409A-038E2C44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1782417"/>
            <a:ext cx="4659290" cy="11529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TAK FOR I DAG</a:t>
            </a:r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99A0C08D-3301-CCDE-15C4-8B1585CE71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322" b="10322"/>
          <a:stretch/>
        </p:blipFill>
        <p:spPr>
          <a:xfrm>
            <a:off x="799072" y="786117"/>
            <a:ext cx="6245352" cy="4956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dsholder til slidenummer 4">
            <a:extLst>
              <a:ext uri="{FF2B5EF4-FFF2-40B4-BE49-F238E27FC236}">
                <a16:creationId xmlns:a16="http://schemas.microsoft.com/office/drawing/2014/main" id="{60C69A87-F411-7466-D413-234CA56F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17</a:t>
            </a:r>
          </a:p>
        </p:txBody>
      </p:sp>
      <p:pic>
        <p:nvPicPr>
          <p:cNvPr id="4" name="Billede 3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033EBC56-FE0F-B39B-E94F-3E125150F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055" y="265887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46" y="1764621"/>
            <a:ext cx="5000294" cy="1536580"/>
          </a:xfrm>
        </p:spPr>
        <p:txBody>
          <a:bodyPr rtlCol="0">
            <a:noAutofit/>
          </a:bodyPr>
          <a:lstStyle/>
          <a:p>
            <a:pPr rtl="0"/>
            <a:r>
              <a:rPr lang="da-DK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Dagsorden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93EBBAAB-D304-BE60-0061-951068F1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928" y="800101"/>
            <a:ext cx="5722619" cy="4778374"/>
          </a:xfrm>
        </p:spPr>
        <p:txBody>
          <a:bodyPr rtlCol="0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Præsentation af deltagere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Ansvar som klubredaktør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Kom godt i 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Opgaver som klubredaktør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chemeClr val="tx1"/>
                </a:solidFill>
              </a:rPr>
              <a:t>Spørgsmål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008781"/>
            <a:ext cx="1142245" cy="669925"/>
          </a:xfrm>
        </p:spPr>
        <p:txBody>
          <a:bodyPr rtlCol="0"/>
          <a:lstStyle/>
          <a:p>
            <a:pPr rtl="0"/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t>2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8" name="Undertitel 5">
            <a:extLst>
              <a:ext uri="{FF2B5EF4-FFF2-40B4-BE49-F238E27FC236}">
                <a16:creationId xmlns:a16="http://schemas.microsoft.com/office/drawing/2014/main" id="{00D6514C-CC05-F97A-206C-95353E1994C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1099" y="3189288"/>
            <a:ext cx="4503487" cy="692595"/>
          </a:xfrm>
        </p:spPr>
        <p:txBody>
          <a:bodyPr rtlCol="0">
            <a:noAutofit/>
          </a:bodyPr>
          <a:lstStyle/>
          <a:p>
            <a:pPr rtl="0"/>
            <a:r>
              <a:rPr lang="da-DK" sz="2000" dirty="0">
                <a:solidFill>
                  <a:schemeClr val="tx1"/>
                </a:solidFill>
              </a:rPr>
              <a:t>Introduktion til arbejdet som klubredaktør</a:t>
            </a:r>
          </a:p>
        </p:txBody>
      </p:sp>
      <p:pic>
        <p:nvPicPr>
          <p:cNvPr id="3" name="Billede 2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22956B92-D575-640E-110B-F4F828BEA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BAECA-DBF3-FB29-800B-76CF4C666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C703A4BC-95D1-096C-8980-B37950818313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3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ECCF11-FE3A-B0EA-9EF0-CED0674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93" y="225160"/>
            <a:ext cx="11235840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Hvem er redaktøren?</a:t>
            </a: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341C9B68-B1EE-BA75-FCB1-60922FD1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405" y="5735103"/>
            <a:ext cx="792103" cy="776261"/>
          </a:xfrm>
          <a:prstGeom prst="rect">
            <a:avLst/>
          </a:prstGeom>
        </p:spPr>
      </p:pic>
      <p:graphicFrame>
        <p:nvGraphicFramePr>
          <p:cNvPr id="19" name="Pladsholder til indhold 3">
            <a:extLst>
              <a:ext uri="{FF2B5EF4-FFF2-40B4-BE49-F238E27FC236}">
                <a16:creationId xmlns:a16="http://schemas.microsoft.com/office/drawing/2014/main" id="{448F0221-85AC-6C1D-7CD9-9B219A1E665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5105" y="1308863"/>
          <a:ext cx="7007091" cy="273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819F0ABD-8F2B-9C7B-B2F3-69FB318A6F9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125815" y="1580891"/>
            <a:ext cx="3696218" cy="3696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531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0D918-D2BD-C23E-F9A0-20DD2C3F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6BB98C33-1C2F-E929-08C2-969C37AE496B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4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38749E-F4F9-BF45-8F1F-93A14744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7" y="225160"/>
            <a:ext cx="10954926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ansvarsområder</a:t>
            </a: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E2290FC5-2824-B8BC-A1B5-AF4E79E4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5B377A9-C83B-46AB-9EB7-EE1FF6354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193" y="1243121"/>
            <a:ext cx="7156004" cy="4713732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Klubredaktøren er ansvarlig for klub-hjemmesidens og præsentationssidens visuelle udtryk altid er opdateret.</a:t>
            </a:r>
            <a:endParaRPr lang="da-DK" sz="10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Klubredaktøren opsnuser alle de positive </a:t>
            </a:r>
            <a:b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og gode historier i klubben. Hun er en slags intern journalist.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Hun er klar til at berette med kameraet og sin skarpe pen om stort og småt på hjemmesiden og Facebook gruppe.</a:t>
            </a:r>
          </a:p>
        </p:txBody>
      </p:sp>
      <p:pic>
        <p:nvPicPr>
          <p:cNvPr id="5" name="Billede 4" descr="Et billede, der indeholder person, Ansigt, kamera, smil&#10;&#10;Automatisk genereret beskrivelse">
            <a:extLst>
              <a:ext uri="{FF2B5EF4-FFF2-40B4-BE49-F238E27FC236}">
                <a16:creationId xmlns:a16="http://schemas.microsoft.com/office/drawing/2014/main" id="{347D7073-519C-35BF-C803-702B31798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035" y="1580891"/>
            <a:ext cx="4164194" cy="3696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45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3682-9D7D-2532-1C55-5E4CA00F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03C9520A-5BEF-F646-C8EB-279AC2A2ADE0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5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F28DCAC-81DE-24FD-9D95-7ED39F2B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7" y="225160"/>
            <a:ext cx="10954926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ansvarsområder</a:t>
            </a: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91871F68-4CB6-3987-CACA-9D17C769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4587A4F2-3ED8-FAA7-6950-AADEC71F9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107" y="1192306"/>
            <a:ext cx="6051830" cy="3977507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Hun er ansvarlig for klubbens eksterne kommunikation og PR,  inkl. de sociale medier. 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Kan med fordel deltage i bestyrelsesarbejdet.</a:t>
            </a: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4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Funktionsperiode 1 år – men kan genvælges.</a:t>
            </a:r>
          </a:p>
        </p:txBody>
      </p:sp>
      <p:pic>
        <p:nvPicPr>
          <p:cNvPr id="9" name="Billede 8" descr="Et billede, der indeholder Ansigt, person, smil, udendørs&#10;&#10;Automatisk genereret beskrivelse">
            <a:extLst>
              <a:ext uri="{FF2B5EF4-FFF2-40B4-BE49-F238E27FC236}">
                <a16:creationId xmlns:a16="http://schemas.microsoft.com/office/drawing/2014/main" id="{EB829F86-B04A-C4EE-2844-AB6A2E73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008" y="1628856"/>
            <a:ext cx="4248309" cy="361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32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4A18-A465-E193-F266-3AA1594C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D7885DC-BBF5-EA89-E586-2D279573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94" y="416045"/>
            <a:ext cx="6990144" cy="986531"/>
          </a:xfrm>
        </p:spPr>
        <p:txBody>
          <a:bodyPr rtlCol="0"/>
          <a:lstStyle/>
          <a:p>
            <a:pPr rtl="0"/>
            <a:r>
              <a:rPr lang="da-DK" sz="3600" b="1" dirty="0">
                <a:latin typeface="Arial Black" panose="020B0A04020102020204" pitchFamily="34" charset="0"/>
              </a:rPr>
              <a:t>Brug hjemmesiden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C9B42E1E-48D2-C88B-AE1C-A430F34FCD2E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6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8E2EE214-B580-B637-9BFB-C241F906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65A64790-B610-E7CE-78D0-758133552656}"/>
              </a:ext>
            </a:extLst>
          </p:cNvPr>
          <p:cNvSpPr txBox="1"/>
          <p:nvPr/>
        </p:nvSpPr>
        <p:spPr>
          <a:xfrm>
            <a:off x="859161" y="1721769"/>
            <a:ext cx="9248312" cy="279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Hold dig orienteret på distriktet og IW Danmarks sider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Få hurtigt adgang til vedtægter for klub, distrikt og IWDK samt klubregler</a:t>
            </a:r>
          </a:p>
          <a:p>
            <a:pPr>
              <a:lnSpc>
                <a:spcPct val="150000"/>
              </a:lnSpc>
            </a:pPr>
            <a:r>
              <a:rPr lang="da-DK" sz="2400" i="1" dirty="0"/>
              <a:t> </a:t>
            </a: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a-DK" sz="2400" b="1" i="1" dirty="0"/>
              <a:t>	Så er du rigtig godt på vej</a:t>
            </a:r>
          </a:p>
        </p:txBody>
      </p:sp>
    </p:spTree>
    <p:extLst>
      <p:ext uri="{BB962C8B-B14F-4D97-AF65-F5344CB8AC3E}">
        <p14:creationId xmlns:p14="http://schemas.microsoft.com/office/powerpoint/2010/main" val="412026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7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65DB82D7-E5C1-BA05-47B4-8B9C7F33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graphicFrame>
        <p:nvGraphicFramePr>
          <p:cNvPr id="19" name="Pladsholder til tekst 3">
            <a:extLst>
              <a:ext uri="{FF2B5EF4-FFF2-40B4-BE49-F238E27FC236}">
                <a16:creationId xmlns:a16="http://schemas.microsoft.com/office/drawing/2014/main" id="{B51D55CC-2B49-ACB5-F014-06D28878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658500"/>
              </p:ext>
            </p:extLst>
          </p:nvPr>
        </p:nvGraphicFramePr>
        <p:xfrm>
          <a:off x="1881809" y="662609"/>
          <a:ext cx="7961090" cy="497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309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CFFB7-93AD-7C14-74F3-C99493F9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789B4B3-A313-387B-AFC7-9EC89A32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5" y="402842"/>
            <a:ext cx="6990144" cy="986531"/>
          </a:xfrm>
        </p:spPr>
        <p:txBody>
          <a:bodyPr rtlCol="0"/>
          <a:lstStyle/>
          <a:p>
            <a:pPr rtl="0"/>
            <a:r>
              <a:rPr lang="da-DK" sz="3600" b="1" dirty="0">
                <a:latin typeface="Arial Black" panose="020B0A04020102020204" pitchFamily="34" charset="0"/>
              </a:rPr>
              <a:t>Brug hjemmesiden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2331E2D0-87F2-0C68-2573-CE35B9AB4E7D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 dirty="0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8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pic>
        <p:nvPicPr>
          <p:cNvPr id="2" name="Billede 1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999DCEE5-A32A-5F0C-6DEA-3EDDC096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0609BAD-E43C-6592-01AE-2CBB56126D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31894" y="2446242"/>
            <a:ext cx="3225690" cy="3225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8E83D63-22D5-3A08-C803-75CA6659D7AB}"/>
              </a:ext>
            </a:extLst>
          </p:cNvPr>
          <p:cNvSpPr txBox="1"/>
          <p:nvPr/>
        </p:nvSpPr>
        <p:spPr>
          <a:xfrm>
            <a:off x="667004" y="1742160"/>
            <a:ext cx="8344473" cy="242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Læs manualerne for redaktør i bloggen ”Manualer”.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Hvis du kører helt fast – så kontakt din distriktsredaktør eller en af superbrugerne.  </a:t>
            </a:r>
          </a:p>
          <a:p>
            <a:pPr>
              <a:lnSpc>
                <a:spcPct val="150000"/>
              </a:lnSpc>
            </a:pPr>
            <a:endParaRPr lang="da-DK" sz="2400" i="1" dirty="0"/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a-DK" sz="2400" b="1" i="1" dirty="0"/>
              <a:t>	Så er du rigtig godt på vej</a:t>
            </a:r>
          </a:p>
        </p:txBody>
      </p:sp>
    </p:spTree>
    <p:extLst>
      <p:ext uri="{BB962C8B-B14F-4D97-AF65-F5344CB8AC3E}">
        <p14:creationId xmlns:p14="http://schemas.microsoft.com/office/powerpoint/2010/main" val="204570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675AF-2ACF-34CB-9AC4-7EF84491F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slidenummer 4">
            <a:extLst>
              <a:ext uri="{FF2B5EF4-FFF2-40B4-BE49-F238E27FC236}">
                <a16:creationId xmlns:a16="http://schemas.microsoft.com/office/drawing/2014/main" id="{DF757AAF-67AC-7279-DD45-B49DE1BF4E09}"/>
              </a:ext>
            </a:extLst>
          </p:cNvPr>
          <p:cNvSpPr txBox="1">
            <a:spLocks/>
          </p:cNvSpPr>
          <p:nvPr/>
        </p:nvSpPr>
        <p:spPr>
          <a:xfrm>
            <a:off x="10363200" y="6008781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i="1">
                <a:solidFill>
                  <a:schemeClr val="tx2"/>
                </a:solidFill>
              </a:rPr>
              <a:t>Side </a:t>
            </a:r>
            <a:fld id="{95CBEC59-7FF9-4688-98DF-89832A0C9025}" type="slidenum">
              <a:rPr lang="da-DK" sz="1200" i="1" smtClean="0">
                <a:solidFill>
                  <a:schemeClr val="tx2"/>
                </a:solidFill>
              </a:rPr>
              <a:pPr/>
              <a:t>9</a:t>
            </a:fld>
            <a:endParaRPr lang="da-DK" sz="1200" i="1" dirty="0">
              <a:solidFill>
                <a:schemeClr val="tx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590ADD2-8E4C-C794-651C-61752022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7" y="225160"/>
            <a:ext cx="10954926" cy="1403696"/>
          </a:xfrm>
        </p:spPr>
        <p:txBody>
          <a:bodyPr rtlCol="0">
            <a:normAutofit/>
          </a:bodyPr>
          <a:lstStyle/>
          <a:p>
            <a:pPr rtl="0"/>
            <a:r>
              <a:rPr lang="da-DK" b="1" dirty="0">
                <a:latin typeface="Arial Black" panose="020B0A04020102020204" pitchFamily="34" charset="0"/>
              </a:rPr>
              <a:t>opgaver</a:t>
            </a:r>
          </a:p>
        </p:txBody>
      </p:sp>
      <p:pic>
        <p:nvPicPr>
          <p:cNvPr id="8" name="Billede 7" descr="Et billede, der indeholder cirkel, emblem, gul, logo&#10;&#10;Automatisk genereret beskrivelse">
            <a:extLst>
              <a:ext uri="{FF2B5EF4-FFF2-40B4-BE49-F238E27FC236}">
                <a16:creationId xmlns:a16="http://schemas.microsoft.com/office/drawing/2014/main" id="{4FDED15C-0F43-9BBB-8241-762B934A2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46" y="416045"/>
            <a:ext cx="792103" cy="776261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18E66AC-D402-2380-D75F-3FF2EB682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906" y="1203616"/>
            <a:ext cx="6621929" cy="4190020"/>
          </a:xfrm>
        </p:spPr>
        <p:txBody>
          <a:bodyPr rtlCol="0">
            <a:noAutofit/>
          </a:bodyPr>
          <a:lstStyle/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samarbejde med bestyrelsen sørger klubredaktøren for, at klubbens </a:t>
            </a:r>
            <a:r>
              <a:rPr lang="da-DK" sz="22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præsentationsside </a:t>
            </a: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altid er opdateret med det formål at promovere klubben udadtil. </a:t>
            </a:r>
            <a:b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sz="1000" kern="1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357188">
              <a:lnSpc>
                <a:spcPct val="115000"/>
              </a:lnSpc>
              <a:buClr>
                <a:schemeClr val="tx1"/>
              </a:buClr>
            </a:pP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På klubbens interne side </a:t>
            </a:r>
            <a:r>
              <a:rPr lang="da-DK" sz="2200" b="1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info-feltet</a:t>
            </a:r>
            <a:r>
              <a:rPr lang="da-DK" sz="22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sørger hun for, at det hele tiden er opdateret med sidste nyt - og uaktuelle nyheder er fjernet. </a:t>
            </a:r>
            <a:endParaRPr lang="da-DK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680471A-9E58-6F1D-15D7-5C5932EE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87931" y="1893649"/>
            <a:ext cx="4456241" cy="341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9032923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940</TotalTime>
  <Words>658</Words>
  <Application>Microsoft Office PowerPoint</Application>
  <PresentationFormat>Widescreen</PresentationFormat>
  <Paragraphs>83</Paragraphs>
  <Slides>16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6" baseType="lpstr">
      <vt:lpstr>Calibri</vt:lpstr>
      <vt:lpstr>Wingdings</vt:lpstr>
      <vt:lpstr>Arial</vt:lpstr>
      <vt:lpstr>Aptos</vt:lpstr>
      <vt:lpstr>Arial Black</vt:lpstr>
      <vt:lpstr>Times New Roman</vt:lpstr>
      <vt:lpstr>Century Gothic</vt:lpstr>
      <vt:lpstr>Wingdings 3</vt:lpstr>
      <vt:lpstr>Symbol</vt:lpstr>
      <vt:lpstr>Udsnit</vt:lpstr>
      <vt:lpstr>PowerPoint-præsentation</vt:lpstr>
      <vt:lpstr>Dagsorden</vt:lpstr>
      <vt:lpstr>Hvem er redaktøren?</vt:lpstr>
      <vt:lpstr>ansvarsområder</vt:lpstr>
      <vt:lpstr>ansvarsområder</vt:lpstr>
      <vt:lpstr>Brug hjemmesiden</vt:lpstr>
      <vt:lpstr>PowerPoint-præsentation</vt:lpstr>
      <vt:lpstr>Brug hjemmesiden</vt:lpstr>
      <vt:lpstr>opgaver</vt:lpstr>
      <vt:lpstr>opgaver</vt:lpstr>
      <vt:lpstr>Specielt om facebook</vt:lpstr>
      <vt:lpstr>Vigtigt når du skal uploade på hjemmesiden</vt:lpstr>
      <vt:lpstr>når du er færdig med at uploade  så sikre dig….</vt:lpstr>
      <vt:lpstr>kører DU fast ER DER HJÆLP at hente ved at kontakte en af vores superbrugere</vt:lpstr>
      <vt:lpstr>HAR du SPØRGSMÅL?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PRÆSENTATIONSTITLEN</dc:title>
  <dc:creator>Grethe Juhl</dc:creator>
  <cp:lastModifiedBy>Inge Sørensen</cp:lastModifiedBy>
  <cp:revision>66</cp:revision>
  <dcterms:created xsi:type="dcterms:W3CDTF">2024-02-10T09:15:16Z</dcterms:created>
  <dcterms:modified xsi:type="dcterms:W3CDTF">2026-04-26T16:25:57Z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