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89" r:id="rId4"/>
  </p:sldMasterIdLst>
  <p:notesMasterIdLst>
    <p:notesMasterId r:id="rId26"/>
  </p:notesMasterIdLst>
  <p:handoutMasterIdLst>
    <p:handoutMasterId r:id="rId27"/>
  </p:handoutMasterIdLst>
  <p:sldIdLst>
    <p:sldId id="341" r:id="rId5"/>
    <p:sldId id="265" r:id="rId6"/>
    <p:sldId id="335" r:id="rId7"/>
    <p:sldId id="353" r:id="rId8"/>
    <p:sldId id="354" r:id="rId9"/>
    <p:sldId id="355" r:id="rId10"/>
    <p:sldId id="332" r:id="rId11"/>
    <p:sldId id="346" r:id="rId12"/>
    <p:sldId id="322" r:id="rId13"/>
    <p:sldId id="347" r:id="rId14"/>
    <p:sldId id="366" r:id="rId15"/>
    <p:sldId id="350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31" r:id="rId24"/>
    <p:sldId id="326" r:id="rId25"/>
  </p:sldIdLst>
  <p:sldSz cx="12192000" cy="6858000"/>
  <p:notesSz cx="6889750" cy="10021888"/>
  <p:embeddedFontLst>
    <p:embeddedFont>
      <p:font typeface="Aptos Black" panose="020B0004020202020204" pitchFamily="34" charset="0"/>
      <p:bold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Wingdings 3" panose="05040102010807070707" pitchFamily="18" charset="2"/>
      <p:regular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AF184D-D24A-4020-B197-FB79C3CD7F38}" v="11" dt="2026-04-29T12:04:36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08" autoAdjust="0"/>
    <p:restoredTop sz="78531" autoAdjust="0"/>
  </p:normalViewPr>
  <p:slideViewPr>
    <p:cSldViewPr snapToGrid="0">
      <p:cViewPr varScale="1">
        <p:scale>
          <a:sx n="125" d="100"/>
          <a:sy n="125" d="100"/>
        </p:scale>
        <p:origin x="1800" y="90"/>
      </p:cViewPr>
      <p:guideLst>
        <p:guide orient="horz" pos="1162"/>
        <p:guide pos="3840"/>
      </p:guideLst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1977" y="6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 Kjeldsen" userId="9a0c7f63-ff2a-4b9f-8ecb-8e76801b8ce3" providerId="ADAL" clId="{D6A6684C-DE50-4160-BBC6-955103971F52}"/>
    <pc:docChg chg="undo redo custSel addSld delSld modSld sldOrd modNotesMaster modHandout">
      <pc:chgData name="Hanne Kjeldsen" userId="9a0c7f63-ff2a-4b9f-8ecb-8e76801b8ce3" providerId="ADAL" clId="{D6A6684C-DE50-4160-BBC6-955103971F52}" dt="2026-04-29T12:07:40.562" v="7197"/>
      <pc:docMkLst>
        <pc:docMk/>
      </pc:docMkLst>
      <pc:sldChg chg="modSp mod modNotesTx">
        <pc:chgData name="Hanne Kjeldsen" userId="9a0c7f63-ff2a-4b9f-8ecb-8e76801b8ce3" providerId="ADAL" clId="{D6A6684C-DE50-4160-BBC6-955103971F52}" dt="2026-04-26T12:16:50.077" v="1508" actId="313"/>
        <pc:sldMkLst>
          <pc:docMk/>
          <pc:sldMk cId="1372925144" sldId="265"/>
        </pc:sldMkLst>
        <pc:spChg chg="mod">
          <ac:chgData name="Hanne Kjeldsen" userId="9a0c7f63-ff2a-4b9f-8ecb-8e76801b8ce3" providerId="ADAL" clId="{D6A6684C-DE50-4160-BBC6-955103971F52}" dt="2026-04-26T12:16:50.077" v="1508" actId="313"/>
          <ac:spMkLst>
            <pc:docMk/>
            <pc:sldMk cId="1372925144" sldId="265"/>
            <ac:spMk id="9" creationId="{93EBBAAB-D304-BE60-0061-951068F186D8}"/>
          </ac:spMkLst>
        </pc:spChg>
      </pc:sldChg>
      <pc:sldChg chg="modSp mod modNotesTx">
        <pc:chgData name="Hanne Kjeldsen" userId="9a0c7f63-ff2a-4b9f-8ecb-8e76801b8ce3" providerId="ADAL" clId="{D6A6684C-DE50-4160-BBC6-955103971F52}" dt="2026-04-29T11:47:18.280" v="4593" actId="20577"/>
        <pc:sldMkLst>
          <pc:docMk/>
          <pc:sldMk cId="1061087368" sldId="322"/>
        </pc:sldMkLst>
        <pc:spChg chg="mod">
          <ac:chgData name="Hanne Kjeldsen" userId="9a0c7f63-ff2a-4b9f-8ecb-8e76801b8ce3" providerId="ADAL" clId="{D6A6684C-DE50-4160-BBC6-955103971F52}" dt="2026-04-26T12:56:07.610" v="3326" actId="20577"/>
          <ac:spMkLst>
            <pc:docMk/>
            <pc:sldMk cId="1061087368" sldId="322"/>
            <ac:spMk id="4" creationId="{CF4BBDF8-72C7-5248-085F-05D7DC69DE6C}"/>
          </ac:spMkLst>
        </pc:spChg>
      </pc:sldChg>
      <pc:sldChg chg="modSp mod modNotesTx">
        <pc:chgData name="Hanne Kjeldsen" userId="9a0c7f63-ff2a-4b9f-8ecb-8e76801b8ce3" providerId="ADAL" clId="{D6A6684C-DE50-4160-BBC6-955103971F52}" dt="2026-04-26T13:05:18.447" v="3715" actId="20577"/>
        <pc:sldMkLst>
          <pc:docMk/>
          <pc:sldMk cId="2265673804" sldId="331"/>
        </pc:sldMkLst>
        <pc:spChg chg="mod">
          <ac:chgData name="Hanne Kjeldsen" userId="9a0c7f63-ff2a-4b9f-8ecb-8e76801b8ce3" providerId="ADAL" clId="{D6A6684C-DE50-4160-BBC6-955103971F52}" dt="2026-04-26T13:05:01.121" v="3667" actId="20577"/>
          <ac:spMkLst>
            <pc:docMk/>
            <pc:sldMk cId="2265673804" sldId="331"/>
            <ac:spMk id="7" creationId="{80F62F6D-21AC-303D-97F2-908EA1EF7924}"/>
          </ac:spMkLst>
        </pc:spChg>
      </pc:sldChg>
      <pc:sldChg chg="modNotesTx">
        <pc:chgData name="Hanne Kjeldsen" userId="9a0c7f63-ff2a-4b9f-8ecb-8e76801b8ce3" providerId="ADAL" clId="{D6A6684C-DE50-4160-BBC6-955103971F52}" dt="2026-04-26T12:29:33.517" v="1835" actId="6549"/>
        <pc:sldMkLst>
          <pc:docMk/>
          <pc:sldMk cId="2953091289" sldId="332"/>
        </pc:sldMkLst>
      </pc:sldChg>
      <pc:sldChg chg="modNotesTx">
        <pc:chgData name="Hanne Kjeldsen" userId="9a0c7f63-ff2a-4b9f-8ecb-8e76801b8ce3" providerId="ADAL" clId="{D6A6684C-DE50-4160-BBC6-955103971F52}" dt="2026-04-29T11:32:35.176" v="3768" actId="20577"/>
        <pc:sldMkLst>
          <pc:docMk/>
          <pc:sldMk cId="1043457233" sldId="335"/>
        </pc:sldMkLst>
      </pc:sldChg>
      <pc:sldChg chg="modNotesTx">
        <pc:chgData name="Hanne Kjeldsen" userId="9a0c7f63-ff2a-4b9f-8ecb-8e76801b8ce3" providerId="ADAL" clId="{D6A6684C-DE50-4160-BBC6-955103971F52}" dt="2026-04-26T12:21:34.760" v="1710" actId="20577"/>
        <pc:sldMkLst>
          <pc:docMk/>
          <pc:sldMk cId="1724300900" sldId="341"/>
        </pc:sldMkLst>
      </pc:sldChg>
      <pc:sldChg chg="modNotesTx">
        <pc:chgData name="Hanne Kjeldsen" userId="9a0c7f63-ff2a-4b9f-8ecb-8e76801b8ce3" providerId="ADAL" clId="{D6A6684C-DE50-4160-BBC6-955103971F52}" dt="2026-04-26T12:32:06.844" v="1898" actId="6549"/>
        <pc:sldMkLst>
          <pc:docMk/>
          <pc:sldMk cId="4120267480" sldId="346"/>
        </pc:sldMkLst>
      </pc:sldChg>
      <pc:sldChg chg="modSp mod modNotesTx">
        <pc:chgData name="Hanne Kjeldsen" userId="9a0c7f63-ff2a-4b9f-8ecb-8e76801b8ce3" providerId="ADAL" clId="{D6A6684C-DE50-4160-BBC6-955103971F52}" dt="2026-04-26T12:47:16.509" v="3275" actId="21"/>
        <pc:sldMkLst>
          <pc:docMk/>
          <pc:sldMk cId="4282562355" sldId="347"/>
        </pc:sldMkLst>
        <pc:spChg chg="mod">
          <ac:chgData name="Hanne Kjeldsen" userId="9a0c7f63-ff2a-4b9f-8ecb-8e76801b8ce3" providerId="ADAL" clId="{D6A6684C-DE50-4160-BBC6-955103971F52}" dt="2026-04-26T12:47:16.509" v="3275" actId="21"/>
          <ac:spMkLst>
            <pc:docMk/>
            <pc:sldMk cId="4282562355" sldId="347"/>
            <ac:spMk id="2" creationId="{7AF7E6B1-DF03-E3A8-DC7B-061718466728}"/>
          </ac:spMkLst>
        </pc:spChg>
      </pc:sldChg>
      <pc:sldChg chg="modNotesTx">
        <pc:chgData name="Hanne Kjeldsen" userId="9a0c7f63-ff2a-4b9f-8ecb-8e76801b8ce3" providerId="ADAL" clId="{D6A6684C-DE50-4160-BBC6-955103971F52}" dt="2026-04-29T11:58:52.281" v="5999" actId="20577"/>
        <pc:sldMkLst>
          <pc:docMk/>
          <pc:sldMk cId="768141542" sldId="350"/>
        </pc:sldMkLst>
      </pc:sldChg>
      <pc:sldChg chg="modNotesTx">
        <pc:chgData name="Hanne Kjeldsen" userId="9a0c7f63-ff2a-4b9f-8ecb-8e76801b8ce3" providerId="ADAL" clId="{D6A6684C-DE50-4160-BBC6-955103971F52}" dt="2026-04-29T11:37:16" v="4200" actId="20577"/>
        <pc:sldMkLst>
          <pc:docMk/>
          <pc:sldMk cId="2041359873" sldId="353"/>
        </pc:sldMkLst>
      </pc:sldChg>
      <pc:sldChg chg="modNotesTx">
        <pc:chgData name="Hanne Kjeldsen" userId="9a0c7f63-ff2a-4b9f-8ecb-8e76801b8ce3" providerId="ADAL" clId="{D6A6684C-DE50-4160-BBC6-955103971F52}" dt="2026-04-29T11:38:21.560" v="4323" actId="20577"/>
        <pc:sldMkLst>
          <pc:docMk/>
          <pc:sldMk cId="1945876065" sldId="354"/>
        </pc:sldMkLst>
      </pc:sldChg>
      <pc:sldChg chg="modSp mod modNotesTx">
        <pc:chgData name="Hanne Kjeldsen" userId="9a0c7f63-ff2a-4b9f-8ecb-8e76801b8ce3" providerId="ADAL" clId="{D6A6684C-DE50-4160-BBC6-955103971F52}" dt="2026-04-26T12:05:55.371" v="1479" actId="20577"/>
        <pc:sldMkLst>
          <pc:docMk/>
          <pc:sldMk cId="3272180803" sldId="355"/>
        </pc:sldMkLst>
        <pc:spChg chg="mod">
          <ac:chgData name="Hanne Kjeldsen" userId="9a0c7f63-ff2a-4b9f-8ecb-8e76801b8ce3" providerId="ADAL" clId="{D6A6684C-DE50-4160-BBC6-955103971F52}" dt="2026-04-22T20:00:31.829" v="1248" actId="20577"/>
          <ac:spMkLst>
            <pc:docMk/>
            <pc:sldMk cId="3272180803" sldId="355"/>
            <ac:spMk id="9" creationId="{092B7589-4520-A024-971A-5A9F51A774EF}"/>
          </ac:spMkLst>
        </pc:spChg>
      </pc:sldChg>
      <pc:sldChg chg="modNotesTx">
        <pc:chgData name="Hanne Kjeldsen" userId="9a0c7f63-ff2a-4b9f-8ecb-8e76801b8ce3" providerId="ADAL" clId="{D6A6684C-DE50-4160-BBC6-955103971F52}" dt="2026-04-29T12:02:29.339" v="6539" actId="20577"/>
        <pc:sldMkLst>
          <pc:docMk/>
          <pc:sldMk cId="1241064555" sldId="359"/>
        </pc:sldMkLst>
      </pc:sldChg>
      <pc:sldChg chg="modNotesTx">
        <pc:chgData name="Hanne Kjeldsen" userId="9a0c7f63-ff2a-4b9f-8ecb-8e76801b8ce3" providerId="ADAL" clId="{D6A6684C-DE50-4160-BBC6-955103971F52}" dt="2026-04-29T12:04:10.873" v="6742" actId="20577"/>
        <pc:sldMkLst>
          <pc:docMk/>
          <pc:sldMk cId="2123667866" sldId="360"/>
        </pc:sldMkLst>
      </pc:sldChg>
      <pc:sldChg chg="ord modNotesTx">
        <pc:chgData name="Hanne Kjeldsen" userId="9a0c7f63-ff2a-4b9f-8ecb-8e76801b8ce3" providerId="ADAL" clId="{D6A6684C-DE50-4160-BBC6-955103971F52}" dt="2026-04-29T12:07:40.562" v="7197"/>
        <pc:sldMkLst>
          <pc:docMk/>
          <pc:sldMk cId="3817727780" sldId="361"/>
        </pc:sldMkLst>
      </pc:sldChg>
      <pc:sldChg chg="modNotesTx">
        <pc:chgData name="Hanne Kjeldsen" userId="9a0c7f63-ff2a-4b9f-8ecb-8e76801b8ce3" providerId="ADAL" clId="{D6A6684C-DE50-4160-BBC6-955103971F52}" dt="2026-04-29T12:07:39.497" v="7195" actId="20577"/>
        <pc:sldMkLst>
          <pc:docMk/>
          <pc:sldMk cId="1470704993" sldId="362"/>
        </pc:sldMkLst>
      </pc:sldChg>
      <pc:sldChg chg="addSp delSp modSp new mod modNotesTx">
        <pc:chgData name="Hanne Kjeldsen" userId="9a0c7f63-ff2a-4b9f-8ecb-8e76801b8ce3" providerId="ADAL" clId="{D6A6684C-DE50-4160-BBC6-955103971F52}" dt="2026-04-26T13:00:10.590" v="3624" actId="20577"/>
        <pc:sldMkLst>
          <pc:docMk/>
          <pc:sldMk cId="1075737484" sldId="366"/>
        </pc:sldMkLst>
        <pc:spChg chg="mod">
          <ac:chgData name="Hanne Kjeldsen" userId="9a0c7f63-ff2a-4b9f-8ecb-8e76801b8ce3" providerId="ADAL" clId="{D6A6684C-DE50-4160-BBC6-955103971F52}" dt="2026-04-26T12:50:25.545" v="3285" actId="1076"/>
          <ac:spMkLst>
            <pc:docMk/>
            <pc:sldMk cId="1075737484" sldId="366"/>
            <ac:spMk id="2" creationId="{841259A8-2455-2BC4-38BA-6743F8CCA4ED}"/>
          </ac:spMkLst>
        </pc:spChg>
        <pc:spChg chg="mod">
          <ac:chgData name="Hanne Kjeldsen" userId="9a0c7f63-ff2a-4b9f-8ecb-8e76801b8ce3" providerId="ADAL" clId="{D6A6684C-DE50-4160-BBC6-955103971F52}" dt="2026-04-26T12:58:24.979" v="3332" actId="20577"/>
          <ac:spMkLst>
            <pc:docMk/>
            <pc:sldMk cId="1075737484" sldId="366"/>
            <ac:spMk id="4" creationId="{6F24A041-BAEE-2BB3-02B0-B2DF820B2508}"/>
          </ac:spMkLst>
        </pc:spChg>
        <pc:picChg chg="add mod">
          <ac:chgData name="Hanne Kjeldsen" userId="9a0c7f63-ff2a-4b9f-8ecb-8e76801b8ce3" providerId="ADAL" clId="{D6A6684C-DE50-4160-BBC6-955103971F52}" dt="2026-04-26T12:53:45.743" v="3305" actId="1076"/>
          <ac:picMkLst>
            <pc:docMk/>
            <pc:sldMk cId="1075737484" sldId="366"/>
            <ac:picMk id="9" creationId="{F8868E7F-2958-9122-258F-70BFBBF90EDE}"/>
          </ac:picMkLst>
        </pc:picChg>
        <pc:picChg chg="add mod">
          <ac:chgData name="Hanne Kjeldsen" userId="9a0c7f63-ff2a-4b9f-8ecb-8e76801b8ce3" providerId="ADAL" clId="{D6A6684C-DE50-4160-BBC6-955103971F52}" dt="2026-04-26T12:57:45.985" v="3328" actId="1076"/>
          <ac:picMkLst>
            <pc:docMk/>
            <pc:sldMk cId="1075737484" sldId="366"/>
            <ac:picMk id="10" creationId="{9914BF61-BD45-6DCF-D83F-7CA3C9A6515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9811ED-7E2A-4E73-9F0A-B7A2E81CCCF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E094DB-DFF2-4E98-A8F3-EF9B78102EAA}">
      <dgm:prSet/>
      <dgm:spPr/>
      <dgm:t>
        <a:bodyPr/>
        <a:lstStyle/>
        <a:p>
          <a:r>
            <a:rPr lang="da-DK" dirty="0"/>
            <a:t>Klubpræsidenten leder klub- og bestyrelsesmøderne. </a:t>
          </a:r>
          <a:endParaRPr lang="en-US" dirty="0"/>
        </a:p>
      </dgm:t>
    </dgm:pt>
    <dgm:pt modelId="{9D2F201B-BEB4-4565-A627-36D1E4D8E616}" type="parTrans" cxnId="{CD2580FD-8E7D-4235-AC3D-8ABB0AD60292}">
      <dgm:prSet/>
      <dgm:spPr/>
      <dgm:t>
        <a:bodyPr/>
        <a:lstStyle/>
        <a:p>
          <a:endParaRPr lang="en-US"/>
        </a:p>
      </dgm:t>
    </dgm:pt>
    <dgm:pt modelId="{782D412A-CCD4-4292-AEB2-8D58BB336962}" type="sibTrans" cxnId="{CD2580FD-8E7D-4235-AC3D-8ABB0AD60292}">
      <dgm:prSet/>
      <dgm:spPr/>
      <dgm:t>
        <a:bodyPr/>
        <a:lstStyle/>
        <a:p>
          <a:endParaRPr lang="en-US"/>
        </a:p>
      </dgm:t>
    </dgm:pt>
    <dgm:pt modelId="{5B76C781-472B-47B3-BCF2-E0BEF4A421C5}">
      <dgm:prSet/>
      <dgm:spPr/>
      <dgm:t>
        <a:bodyPr/>
        <a:lstStyle/>
        <a:p>
          <a:r>
            <a:rPr lang="da-DK" dirty="0"/>
            <a:t>Hun er ansvarlig for, at forslag /  ønsker, der vedrører klubben, behandles på både bestyrelses- og klubmøde. </a:t>
          </a:r>
          <a:endParaRPr lang="en-US" dirty="0"/>
        </a:p>
      </dgm:t>
    </dgm:pt>
    <dgm:pt modelId="{A0BA33FC-B79F-4632-B995-5DA55BDFAF13}" type="parTrans" cxnId="{94453673-9E84-44D1-BC29-283D51A85688}">
      <dgm:prSet/>
      <dgm:spPr/>
      <dgm:t>
        <a:bodyPr/>
        <a:lstStyle/>
        <a:p>
          <a:endParaRPr lang="en-US"/>
        </a:p>
      </dgm:t>
    </dgm:pt>
    <dgm:pt modelId="{839CBC27-2BEB-405D-8145-87A4937BFDE6}" type="sibTrans" cxnId="{94453673-9E84-44D1-BC29-283D51A85688}">
      <dgm:prSet/>
      <dgm:spPr/>
      <dgm:t>
        <a:bodyPr/>
        <a:lstStyle/>
        <a:p>
          <a:endParaRPr lang="en-US"/>
        </a:p>
      </dgm:t>
    </dgm:pt>
    <dgm:pt modelId="{F6276FEF-FC3E-4870-BB6E-9FC971BDFEC1}" type="pres">
      <dgm:prSet presAssocID="{2D9811ED-7E2A-4E73-9F0A-B7A2E81CCCF7}" presName="linearFlow" presStyleCnt="0">
        <dgm:presLayoutVars>
          <dgm:resizeHandles val="exact"/>
        </dgm:presLayoutVars>
      </dgm:prSet>
      <dgm:spPr/>
    </dgm:pt>
    <dgm:pt modelId="{E2A81133-27E1-4F38-ADCC-45147EB54692}" type="pres">
      <dgm:prSet presAssocID="{71E094DB-DFF2-4E98-A8F3-EF9B78102EAA}" presName="node" presStyleLbl="node1" presStyleIdx="0" presStyleCnt="2" custScaleX="153257" custScaleY="69328">
        <dgm:presLayoutVars>
          <dgm:bulletEnabled val="1"/>
        </dgm:presLayoutVars>
      </dgm:prSet>
      <dgm:spPr/>
    </dgm:pt>
    <dgm:pt modelId="{DE8E2B99-7ABD-497A-A371-E90408DDFC6D}" type="pres">
      <dgm:prSet presAssocID="{782D412A-CCD4-4292-AEB2-8D58BB336962}" presName="sibTrans" presStyleLbl="sibTrans2D1" presStyleIdx="0" presStyleCnt="1"/>
      <dgm:spPr/>
    </dgm:pt>
    <dgm:pt modelId="{F647958B-FA87-4AF5-BEAF-C04BC3B40C93}" type="pres">
      <dgm:prSet presAssocID="{782D412A-CCD4-4292-AEB2-8D58BB336962}" presName="connectorText" presStyleLbl="sibTrans2D1" presStyleIdx="0" presStyleCnt="1"/>
      <dgm:spPr/>
    </dgm:pt>
    <dgm:pt modelId="{765B87CC-7EA4-4C5D-A7FC-AAE09083F6A3}" type="pres">
      <dgm:prSet presAssocID="{5B76C781-472B-47B3-BCF2-E0BEF4A421C5}" presName="node" presStyleLbl="node1" presStyleIdx="1" presStyleCnt="2" custScaleX="158028" custScaleY="107603">
        <dgm:presLayoutVars>
          <dgm:bulletEnabled val="1"/>
        </dgm:presLayoutVars>
      </dgm:prSet>
      <dgm:spPr/>
    </dgm:pt>
  </dgm:ptLst>
  <dgm:cxnLst>
    <dgm:cxn modelId="{17ACB10B-C89F-48C7-A9EC-394C84B00971}" type="presOf" srcId="{2D9811ED-7E2A-4E73-9F0A-B7A2E81CCCF7}" destId="{F6276FEF-FC3E-4870-BB6E-9FC971BDFEC1}" srcOrd="0" destOrd="0" presId="urn:microsoft.com/office/officeart/2005/8/layout/process2"/>
    <dgm:cxn modelId="{6E6B7B0F-BD49-4B02-BFA6-637A1122A80D}" type="presOf" srcId="{71E094DB-DFF2-4E98-A8F3-EF9B78102EAA}" destId="{E2A81133-27E1-4F38-ADCC-45147EB54692}" srcOrd="0" destOrd="0" presId="urn:microsoft.com/office/officeart/2005/8/layout/process2"/>
    <dgm:cxn modelId="{31859912-8E6F-4B76-904B-0D17EDE2C441}" type="presOf" srcId="{782D412A-CCD4-4292-AEB2-8D58BB336962}" destId="{DE8E2B99-7ABD-497A-A371-E90408DDFC6D}" srcOrd="0" destOrd="0" presId="urn:microsoft.com/office/officeart/2005/8/layout/process2"/>
    <dgm:cxn modelId="{7A0FF72A-ABC1-48A7-B0A2-A178BAFA09C6}" type="presOf" srcId="{5B76C781-472B-47B3-BCF2-E0BEF4A421C5}" destId="{765B87CC-7EA4-4C5D-A7FC-AAE09083F6A3}" srcOrd="0" destOrd="0" presId="urn:microsoft.com/office/officeart/2005/8/layout/process2"/>
    <dgm:cxn modelId="{94453673-9E84-44D1-BC29-283D51A85688}" srcId="{2D9811ED-7E2A-4E73-9F0A-B7A2E81CCCF7}" destId="{5B76C781-472B-47B3-BCF2-E0BEF4A421C5}" srcOrd="1" destOrd="0" parTransId="{A0BA33FC-B79F-4632-B995-5DA55BDFAF13}" sibTransId="{839CBC27-2BEB-405D-8145-87A4937BFDE6}"/>
    <dgm:cxn modelId="{2CBABAB3-2A1F-40B5-B355-D64542395AE3}" type="presOf" srcId="{782D412A-CCD4-4292-AEB2-8D58BB336962}" destId="{F647958B-FA87-4AF5-BEAF-C04BC3B40C93}" srcOrd="1" destOrd="0" presId="urn:microsoft.com/office/officeart/2005/8/layout/process2"/>
    <dgm:cxn modelId="{CD2580FD-8E7D-4235-AC3D-8ABB0AD60292}" srcId="{2D9811ED-7E2A-4E73-9F0A-B7A2E81CCCF7}" destId="{71E094DB-DFF2-4E98-A8F3-EF9B78102EAA}" srcOrd="0" destOrd="0" parTransId="{9D2F201B-BEB4-4565-A627-36D1E4D8E616}" sibTransId="{782D412A-CCD4-4292-AEB2-8D58BB336962}"/>
    <dgm:cxn modelId="{536902C9-3F81-479A-9D24-95B33D971E55}" type="presParOf" srcId="{F6276FEF-FC3E-4870-BB6E-9FC971BDFEC1}" destId="{E2A81133-27E1-4F38-ADCC-45147EB54692}" srcOrd="0" destOrd="0" presId="urn:microsoft.com/office/officeart/2005/8/layout/process2"/>
    <dgm:cxn modelId="{BFD086B2-AB29-4063-A327-54FF74BCEA89}" type="presParOf" srcId="{F6276FEF-FC3E-4870-BB6E-9FC971BDFEC1}" destId="{DE8E2B99-7ABD-497A-A371-E90408DDFC6D}" srcOrd="1" destOrd="0" presId="urn:microsoft.com/office/officeart/2005/8/layout/process2"/>
    <dgm:cxn modelId="{02AA18AE-60E7-4905-B93A-064F2A2B7C8D}" type="presParOf" srcId="{DE8E2B99-7ABD-497A-A371-E90408DDFC6D}" destId="{F647958B-FA87-4AF5-BEAF-C04BC3B40C93}" srcOrd="0" destOrd="0" presId="urn:microsoft.com/office/officeart/2005/8/layout/process2"/>
    <dgm:cxn modelId="{4A6BC76D-4BFF-4AEC-8AD9-8E1ECBB781DB}" type="presParOf" srcId="{F6276FEF-FC3E-4870-BB6E-9FC971BDFEC1}" destId="{765B87CC-7EA4-4C5D-A7FC-AAE09083F6A3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207294-76A2-4D3B-8988-3FDC2BE0D6EB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C419EB9-6644-4143-8E38-C7D3F7A49355}">
      <dgm:prSet/>
      <dgm:spPr/>
      <dgm:t>
        <a:bodyPr/>
        <a:lstStyle/>
        <a:p>
          <a:r>
            <a:rPr lang="da-DK" i="0"/>
            <a:t>Klubpræsidenten bør have for øje, hvad netop hendes klub kan gøre for at fremme samarbejdet mellem klubber i distriktet og på lands- og internationalt  plan. </a:t>
          </a:r>
          <a:endParaRPr lang="en-US"/>
        </a:p>
      </dgm:t>
    </dgm:pt>
    <dgm:pt modelId="{F50B03D8-DA08-45B6-B393-46F9A1E06DC2}" type="parTrans" cxnId="{ED2A5006-FD80-4F92-B60B-9267B36650FC}">
      <dgm:prSet/>
      <dgm:spPr/>
      <dgm:t>
        <a:bodyPr/>
        <a:lstStyle/>
        <a:p>
          <a:endParaRPr lang="en-US"/>
        </a:p>
      </dgm:t>
    </dgm:pt>
    <dgm:pt modelId="{A90B158D-6D3F-414A-93C0-8FFB8DD78D99}" type="sibTrans" cxnId="{ED2A5006-FD80-4F92-B60B-9267B36650FC}">
      <dgm:prSet/>
      <dgm:spPr/>
      <dgm:t>
        <a:bodyPr/>
        <a:lstStyle/>
        <a:p>
          <a:endParaRPr lang="en-US"/>
        </a:p>
      </dgm:t>
    </dgm:pt>
    <dgm:pt modelId="{34A8A5B0-7CD5-4B61-A9DB-DDF819B5F70E}">
      <dgm:prSet/>
      <dgm:spPr/>
      <dgm:t>
        <a:bodyPr/>
        <a:lstStyle/>
        <a:p>
          <a:r>
            <a:rPr lang="da-DK" i="0" dirty="0"/>
            <a:t>Det er en rigtig god ide at tage initiativ til fælles aktiviteter.</a:t>
          </a:r>
          <a:endParaRPr lang="en-US" dirty="0"/>
        </a:p>
      </dgm:t>
    </dgm:pt>
    <dgm:pt modelId="{12BEC6AA-AFF3-4FBA-A391-9EC9F51FC6F9}" type="parTrans" cxnId="{92F80D23-B048-4FF1-9616-D2E3F00E2464}">
      <dgm:prSet/>
      <dgm:spPr/>
      <dgm:t>
        <a:bodyPr/>
        <a:lstStyle/>
        <a:p>
          <a:endParaRPr lang="en-US"/>
        </a:p>
      </dgm:t>
    </dgm:pt>
    <dgm:pt modelId="{3E0269BD-070F-4649-AF16-3E0FAFC77A77}" type="sibTrans" cxnId="{92F80D23-B048-4FF1-9616-D2E3F00E2464}">
      <dgm:prSet/>
      <dgm:spPr/>
      <dgm:t>
        <a:bodyPr/>
        <a:lstStyle/>
        <a:p>
          <a:endParaRPr lang="en-US"/>
        </a:p>
      </dgm:t>
    </dgm:pt>
    <dgm:pt modelId="{417E63EB-2FA9-45ED-B1D7-F45C142AD0F8}" type="pres">
      <dgm:prSet presAssocID="{15207294-76A2-4D3B-8988-3FDC2BE0D6EB}" presName="Name0" presStyleCnt="0">
        <dgm:presLayoutVars>
          <dgm:dir/>
          <dgm:animLvl val="lvl"/>
          <dgm:resizeHandles val="exact"/>
        </dgm:presLayoutVars>
      </dgm:prSet>
      <dgm:spPr/>
    </dgm:pt>
    <dgm:pt modelId="{B6B4DF8E-9ED3-4BF3-A0A8-5FA7EA404279}" type="pres">
      <dgm:prSet presAssocID="{34A8A5B0-7CD5-4B61-A9DB-DDF819B5F70E}" presName="boxAndChildren" presStyleCnt="0"/>
      <dgm:spPr/>
    </dgm:pt>
    <dgm:pt modelId="{802E12F7-9E0D-4496-AEC2-CF27318A6035}" type="pres">
      <dgm:prSet presAssocID="{34A8A5B0-7CD5-4B61-A9DB-DDF819B5F70E}" presName="parentTextBox" presStyleLbl="node1" presStyleIdx="0" presStyleCnt="2"/>
      <dgm:spPr/>
    </dgm:pt>
    <dgm:pt modelId="{1ADDF1C0-4C1F-402D-9F8F-A1D95FDF108C}" type="pres">
      <dgm:prSet presAssocID="{A90B158D-6D3F-414A-93C0-8FFB8DD78D99}" presName="sp" presStyleCnt="0"/>
      <dgm:spPr/>
    </dgm:pt>
    <dgm:pt modelId="{1C2E9FD2-2733-4D11-A175-254C171F3B38}" type="pres">
      <dgm:prSet presAssocID="{AC419EB9-6644-4143-8E38-C7D3F7A49355}" presName="arrowAndChildren" presStyleCnt="0"/>
      <dgm:spPr/>
    </dgm:pt>
    <dgm:pt modelId="{584C673E-331C-4545-88AB-9C09994DF368}" type="pres">
      <dgm:prSet presAssocID="{AC419EB9-6644-4143-8E38-C7D3F7A49355}" presName="parentTextArrow" presStyleLbl="node1" presStyleIdx="1" presStyleCnt="2"/>
      <dgm:spPr/>
    </dgm:pt>
  </dgm:ptLst>
  <dgm:cxnLst>
    <dgm:cxn modelId="{ED2A5006-FD80-4F92-B60B-9267B36650FC}" srcId="{15207294-76A2-4D3B-8988-3FDC2BE0D6EB}" destId="{AC419EB9-6644-4143-8E38-C7D3F7A49355}" srcOrd="0" destOrd="0" parTransId="{F50B03D8-DA08-45B6-B393-46F9A1E06DC2}" sibTransId="{A90B158D-6D3F-414A-93C0-8FFB8DD78D99}"/>
    <dgm:cxn modelId="{2A68DC21-5F9E-46BB-8DF6-0124290EBB52}" type="presOf" srcId="{AC419EB9-6644-4143-8E38-C7D3F7A49355}" destId="{584C673E-331C-4545-88AB-9C09994DF368}" srcOrd="0" destOrd="0" presId="urn:microsoft.com/office/officeart/2005/8/layout/process4"/>
    <dgm:cxn modelId="{92F80D23-B048-4FF1-9616-D2E3F00E2464}" srcId="{15207294-76A2-4D3B-8988-3FDC2BE0D6EB}" destId="{34A8A5B0-7CD5-4B61-A9DB-DDF819B5F70E}" srcOrd="1" destOrd="0" parTransId="{12BEC6AA-AFF3-4FBA-A391-9EC9F51FC6F9}" sibTransId="{3E0269BD-070F-4649-AF16-3E0FAFC77A77}"/>
    <dgm:cxn modelId="{1F1E9E84-855E-4B44-96AB-2E91A8B2ED55}" type="presOf" srcId="{34A8A5B0-7CD5-4B61-A9DB-DDF819B5F70E}" destId="{802E12F7-9E0D-4496-AEC2-CF27318A6035}" srcOrd="0" destOrd="0" presId="urn:microsoft.com/office/officeart/2005/8/layout/process4"/>
    <dgm:cxn modelId="{0F907AB6-507C-4F7A-9F84-5255BEBF6267}" type="presOf" srcId="{15207294-76A2-4D3B-8988-3FDC2BE0D6EB}" destId="{417E63EB-2FA9-45ED-B1D7-F45C142AD0F8}" srcOrd="0" destOrd="0" presId="urn:microsoft.com/office/officeart/2005/8/layout/process4"/>
    <dgm:cxn modelId="{CFC640A2-4C18-401B-91B6-85B760975586}" type="presParOf" srcId="{417E63EB-2FA9-45ED-B1D7-F45C142AD0F8}" destId="{B6B4DF8E-9ED3-4BF3-A0A8-5FA7EA404279}" srcOrd="0" destOrd="0" presId="urn:microsoft.com/office/officeart/2005/8/layout/process4"/>
    <dgm:cxn modelId="{B563B08C-2EEE-4081-8D52-5A49CB9314DF}" type="presParOf" srcId="{B6B4DF8E-9ED3-4BF3-A0A8-5FA7EA404279}" destId="{802E12F7-9E0D-4496-AEC2-CF27318A6035}" srcOrd="0" destOrd="0" presId="urn:microsoft.com/office/officeart/2005/8/layout/process4"/>
    <dgm:cxn modelId="{8AEC64A3-4963-4296-BD90-F53B1BF0431C}" type="presParOf" srcId="{417E63EB-2FA9-45ED-B1D7-F45C142AD0F8}" destId="{1ADDF1C0-4C1F-402D-9F8F-A1D95FDF108C}" srcOrd="1" destOrd="0" presId="urn:microsoft.com/office/officeart/2005/8/layout/process4"/>
    <dgm:cxn modelId="{97CAE714-072E-4A86-A91E-CAF961965F53}" type="presParOf" srcId="{417E63EB-2FA9-45ED-B1D7-F45C142AD0F8}" destId="{1C2E9FD2-2733-4D11-A175-254C171F3B38}" srcOrd="2" destOrd="0" presId="urn:microsoft.com/office/officeart/2005/8/layout/process4"/>
    <dgm:cxn modelId="{9DF7EBB8-2EA3-4B18-A854-A8AE8D9BD61C}" type="presParOf" srcId="{1C2E9FD2-2733-4D11-A175-254C171F3B38}" destId="{584C673E-331C-4545-88AB-9C09994DF36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2B5FBD-0A9A-44DC-9E92-F5A56DD003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D4B415-C3DC-4D5F-87B6-77EF14C8E55F}">
      <dgm:prSet custT="1"/>
      <dgm:spPr/>
      <dgm:t>
        <a:bodyPr/>
        <a:lstStyle/>
        <a:p>
          <a:r>
            <a:rPr lang="da-DK" sz="4000" b="1" dirty="0"/>
            <a:t>Brug vores håndbog</a:t>
          </a:r>
          <a:endParaRPr lang="en-US" sz="4000" b="1" dirty="0"/>
        </a:p>
      </dgm:t>
    </dgm:pt>
    <dgm:pt modelId="{191103DC-A4EE-4D2A-AFED-E2DA5AC26AEF}" type="parTrans" cxnId="{02EA6993-CBDF-4FCE-AA29-AFED61B4BA6D}">
      <dgm:prSet/>
      <dgm:spPr/>
      <dgm:t>
        <a:bodyPr/>
        <a:lstStyle/>
        <a:p>
          <a:endParaRPr lang="en-US"/>
        </a:p>
      </dgm:t>
    </dgm:pt>
    <dgm:pt modelId="{F25EFD77-29FE-4229-AC97-D25204779E6E}" type="sibTrans" cxnId="{02EA6993-CBDF-4FCE-AA29-AFED61B4BA6D}">
      <dgm:prSet/>
      <dgm:spPr/>
      <dgm:t>
        <a:bodyPr/>
        <a:lstStyle/>
        <a:p>
          <a:endParaRPr lang="en-US"/>
        </a:p>
      </dgm:t>
    </dgm:pt>
    <dgm:pt modelId="{259F5743-69CB-44CA-9622-DAF33A5C7DDA}">
      <dgm:prSet custT="1"/>
      <dgm:spPr/>
      <dgm:t>
        <a:bodyPr/>
        <a:lstStyle/>
        <a:p>
          <a:r>
            <a:rPr lang="da-DK" sz="2800" dirty="0"/>
            <a:t>Årets gang og deadlines i klubbestyrelsen</a:t>
          </a:r>
          <a:endParaRPr lang="en-US" sz="2800" dirty="0"/>
        </a:p>
      </dgm:t>
    </dgm:pt>
    <dgm:pt modelId="{EF471BBB-07EE-41FC-A750-20F0F04D7DE4}" type="parTrans" cxnId="{C835B23B-FA07-42A5-9CD8-F2C9A1B3C35F}">
      <dgm:prSet/>
      <dgm:spPr/>
      <dgm:t>
        <a:bodyPr/>
        <a:lstStyle/>
        <a:p>
          <a:endParaRPr lang="en-US"/>
        </a:p>
      </dgm:t>
    </dgm:pt>
    <dgm:pt modelId="{34ED3140-AA0B-4C55-AED1-CFC4E13A491A}" type="sibTrans" cxnId="{C835B23B-FA07-42A5-9CD8-F2C9A1B3C35F}">
      <dgm:prSet/>
      <dgm:spPr/>
      <dgm:t>
        <a:bodyPr/>
        <a:lstStyle/>
        <a:p>
          <a:endParaRPr lang="en-US"/>
        </a:p>
      </dgm:t>
    </dgm:pt>
    <dgm:pt modelId="{EFB90874-5D6B-437B-BD64-A5EA09FEA69C}">
      <dgm:prSet custT="1"/>
      <dgm:spPr/>
      <dgm:t>
        <a:bodyPr/>
        <a:lstStyle/>
        <a:p>
          <a:r>
            <a:rPr lang="da-DK" sz="2800" dirty="0"/>
            <a:t>Poster i klubbestyrelsen</a:t>
          </a:r>
          <a:endParaRPr lang="en-US" sz="2800" dirty="0"/>
        </a:p>
      </dgm:t>
    </dgm:pt>
    <dgm:pt modelId="{E73B58C5-8825-4A83-9064-68343B8EE4BB}" type="parTrans" cxnId="{3B9DA6D2-31D0-4EC5-86E2-E0C55C876818}">
      <dgm:prSet/>
      <dgm:spPr/>
      <dgm:t>
        <a:bodyPr/>
        <a:lstStyle/>
        <a:p>
          <a:endParaRPr lang="en-US"/>
        </a:p>
      </dgm:t>
    </dgm:pt>
    <dgm:pt modelId="{834600D0-C492-44C5-B4F7-32C685427F92}" type="sibTrans" cxnId="{3B9DA6D2-31D0-4EC5-86E2-E0C55C876818}">
      <dgm:prSet/>
      <dgm:spPr/>
      <dgm:t>
        <a:bodyPr/>
        <a:lstStyle/>
        <a:p>
          <a:endParaRPr lang="en-US"/>
        </a:p>
      </dgm:t>
    </dgm:pt>
    <dgm:pt modelId="{E7A0E2B4-FF2A-4B06-9107-FBB4D3BE4BE6}">
      <dgm:prSet custT="1"/>
      <dgm:spPr/>
      <dgm:t>
        <a:bodyPr/>
        <a:lstStyle/>
        <a:p>
          <a:r>
            <a:rPr lang="da-DK" sz="4000" b="1" i="1" dirty="0"/>
            <a:t>Så er du kommet godt i gang</a:t>
          </a:r>
          <a:endParaRPr lang="en-US" sz="4000" b="1" dirty="0"/>
        </a:p>
      </dgm:t>
    </dgm:pt>
    <dgm:pt modelId="{3747ECED-4479-426F-95BA-42E841C00FAB}" type="parTrans" cxnId="{5DAEE4F7-62B5-4B35-AA97-BF995711C77C}">
      <dgm:prSet/>
      <dgm:spPr/>
      <dgm:t>
        <a:bodyPr/>
        <a:lstStyle/>
        <a:p>
          <a:endParaRPr lang="en-US"/>
        </a:p>
      </dgm:t>
    </dgm:pt>
    <dgm:pt modelId="{A991CAB3-679E-439F-9915-89F3FABC73D2}" type="sibTrans" cxnId="{5DAEE4F7-62B5-4B35-AA97-BF995711C77C}">
      <dgm:prSet/>
      <dgm:spPr/>
      <dgm:t>
        <a:bodyPr/>
        <a:lstStyle/>
        <a:p>
          <a:endParaRPr lang="en-US"/>
        </a:p>
      </dgm:t>
    </dgm:pt>
    <dgm:pt modelId="{CF3453CE-4988-48E8-9F09-A106DF87EF39}">
      <dgm:prSet custT="1"/>
      <dgm:spPr/>
      <dgm:t>
        <a:bodyPr/>
        <a:lstStyle/>
        <a:p>
          <a:r>
            <a:rPr lang="da-DK" sz="2800" noProof="0" dirty="0"/>
            <a:t>Mødeafholdelse</a:t>
          </a:r>
        </a:p>
      </dgm:t>
    </dgm:pt>
    <dgm:pt modelId="{86CAB693-706E-460E-80C6-3E5335BE38DC}" type="parTrans" cxnId="{92BA9356-1A9F-41ED-8897-CEA70525772A}">
      <dgm:prSet/>
      <dgm:spPr/>
      <dgm:t>
        <a:bodyPr/>
        <a:lstStyle/>
        <a:p>
          <a:endParaRPr lang="da-DK"/>
        </a:p>
      </dgm:t>
    </dgm:pt>
    <dgm:pt modelId="{D9E86EFE-8F4D-4D2A-91B8-2C4E541ABDF5}" type="sibTrans" cxnId="{92BA9356-1A9F-41ED-8897-CEA70525772A}">
      <dgm:prSet/>
      <dgm:spPr/>
      <dgm:t>
        <a:bodyPr/>
        <a:lstStyle/>
        <a:p>
          <a:endParaRPr lang="da-DK"/>
        </a:p>
      </dgm:t>
    </dgm:pt>
    <dgm:pt modelId="{0EF89685-4D3E-43FB-B288-FB80197B7560}">
      <dgm:prSet custT="1"/>
      <dgm:spPr/>
      <dgm:t>
        <a:bodyPr/>
        <a:lstStyle/>
        <a:p>
          <a:r>
            <a:rPr lang="da-DK" sz="2800" noProof="0" dirty="0"/>
            <a:t>Forslag  afstemninger og valg</a:t>
          </a:r>
        </a:p>
      </dgm:t>
    </dgm:pt>
    <dgm:pt modelId="{B70F9E74-4851-4721-82A6-EF33EBB92515}" type="parTrans" cxnId="{94310571-739B-4ABA-97D7-E7523C66FD2D}">
      <dgm:prSet/>
      <dgm:spPr/>
      <dgm:t>
        <a:bodyPr/>
        <a:lstStyle/>
        <a:p>
          <a:endParaRPr lang="da-DK"/>
        </a:p>
      </dgm:t>
    </dgm:pt>
    <dgm:pt modelId="{68FE4189-D710-42E9-8FCD-60B0F398B076}" type="sibTrans" cxnId="{94310571-739B-4ABA-97D7-E7523C66FD2D}">
      <dgm:prSet/>
      <dgm:spPr/>
      <dgm:t>
        <a:bodyPr/>
        <a:lstStyle/>
        <a:p>
          <a:endParaRPr lang="da-DK"/>
        </a:p>
      </dgm:t>
    </dgm:pt>
    <dgm:pt modelId="{9691E1E0-D075-4052-8288-54273536ADB6}" type="pres">
      <dgm:prSet presAssocID="{512B5FBD-0A9A-44DC-9E92-F5A56DD00379}" presName="linear" presStyleCnt="0">
        <dgm:presLayoutVars>
          <dgm:animLvl val="lvl"/>
          <dgm:resizeHandles val="exact"/>
        </dgm:presLayoutVars>
      </dgm:prSet>
      <dgm:spPr/>
    </dgm:pt>
    <dgm:pt modelId="{00FBC765-CFCA-4F1B-8486-589F11A01CF1}" type="pres">
      <dgm:prSet presAssocID="{85D4B415-C3DC-4D5F-87B6-77EF14C8E55F}" presName="parentText" presStyleLbl="node1" presStyleIdx="0" presStyleCnt="2" custScaleY="68053" custLinFactNeighborX="333" custLinFactNeighborY="-10309">
        <dgm:presLayoutVars>
          <dgm:chMax val="0"/>
          <dgm:bulletEnabled val="1"/>
        </dgm:presLayoutVars>
      </dgm:prSet>
      <dgm:spPr/>
    </dgm:pt>
    <dgm:pt modelId="{54ADF8D1-B641-407C-9F52-DC32B1D53161}" type="pres">
      <dgm:prSet presAssocID="{85D4B415-C3DC-4D5F-87B6-77EF14C8E55F}" presName="childText" presStyleLbl="revTx" presStyleIdx="0" presStyleCnt="1">
        <dgm:presLayoutVars>
          <dgm:bulletEnabled val="1"/>
        </dgm:presLayoutVars>
      </dgm:prSet>
      <dgm:spPr/>
    </dgm:pt>
    <dgm:pt modelId="{9E603E60-29F3-4197-9981-B7BD2E716F15}" type="pres">
      <dgm:prSet presAssocID="{E7A0E2B4-FF2A-4B06-9107-FBB4D3BE4BE6}" presName="parentText" presStyleLbl="node1" presStyleIdx="1" presStyleCnt="2" custScaleY="74103" custLinFactNeighborY="13185">
        <dgm:presLayoutVars>
          <dgm:chMax val="0"/>
          <dgm:bulletEnabled val="1"/>
        </dgm:presLayoutVars>
      </dgm:prSet>
      <dgm:spPr/>
    </dgm:pt>
  </dgm:ptLst>
  <dgm:cxnLst>
    <dgm:cxn modelId="{C835B23B-FA07-42A5-9CD8-F2C9A1B3C35F}" srcId="{85D4B415-C3DC-4D5F-87B6-77EF14C8E55F}" destId="{259F5743-69CB-44CA-9622-DAF33A5C7DDA}" srcOrd="0" destOrd="0" parTransId="{EF471BBB-07EE-41FC-A750-20F0F04D7DE4}" sibTransId="{34ED3140-AA0B-4C55-AED1-CFC4E13A491A}"/>
    <dgm:cxn modelId="{F4B46F61-9BA3-4858-B8DE-49367E29262B}" type="presOf" srcId="{259F5743-69CB-44CA-9622-DAF33A5C7DDA}" destId="{54ADF8D1-B641-407C-9F52-DC32B1D53161}" srcOrd="0" destOrd="0" presId="urn:microsoft.com/office/officeart/2005/8/layout/vList2"/>
    <dgm:cxn modelId="{94310571-739B-4ABA-97D7-E7523C66FD2D}" srcId="{85D4B415-C3DC-4D5F-87B6-77EF14C8E55F}" destId="{0EF89685-4D3E-43FB-B288-FB80197B7560}" srcOrd="3" destOrd="0" parTransId="{B70F9E74-4851-4721-82A6-EF33EBB92515}" sibTransId="{68FE4189-D710-42E9-8FCD-60B0F398B076}"/>
    <dgm:cxn modelId="{998BA851-8324-48A0-A76E-F1EC8DB4A616}" type="presOf" srcId="{CF3453CE-4988-48E8-9F09-A106DF87EF39}" destId="{54ADF8D1-B641-407C-9F52-DC32B1D53161}" srcOrd="0" destOrd="2" presId="urn:microsoft.com/office/officeart/2005/8/layout/vList2"/>
    <dgm:cxn modelId="{54201773-2E77-495D-8FBF-3D2A3F0FDB55}" type="presOf" srcId="{EFB90874-5D6B-437B-BD64-A5EA09FEA69C}" destId="{54ADF8D1-B641-407C-9F52-DC32B1D53161}" srcOrd="0" destOrd="1" presId="urn:microsoft.com/office/officeart/2005/8/layout/vList2"/>
    <dgm:cxn modelId="{92BA9356-1A9F-41ED-8897-CEA70525772A}" srcId="{85D4B415-C3DC-4D5F-87B6-77EF14C8E55F}" destId="{CF3453CE-4988-48E8-9F09-A106DF87EF39}" srcOrd="2" destOrd="0" parTransId="{86CAB693-706E-460E-80C6-3E5335BE38DC}" sibTransId="{D9E86EFE-8F4D-4D2A-91B8-2C4E541ABDF5}"/>
    <dgm:cxn modelId="{148EAB79-22ED-4B0F-AB32-E0DB8537386A}" type="presOf" srcId="{85D4B415-C3DC-4D5F-87B6-77EF14C8E55F}" destId="{00FBC765-CFCA-4F1B-8486-589F11A01CF1}" srcOrd="0" destOrd="0" presId="urn:microsoft.com/office/officeart/2005/8/layout/vList2"/>
    <dgm:cxn modelId="{D1E68089-95F2-43EA-98B9-6218FD7A773E}" type="presOf" srcId="{E7A0E2B4-FF2A-4B06-9107-FBB4D3BE4BE6}" destId="{9E603E60-29F3-4197-9981-B7BD2E716F15}" srcOrd="0" destOrd="0" presId="urn:microsoft.com/office/officeart/2005/8/layout/vList2"/>
    <dgm:cxn modelId="{02EA6993-CBDF-4FCE-AA29-AFED61B4BA6D}" srcId="{512B5FBD-0A9A-44DC-9E92-F5A56DD00379}" destId="{85D4B415-C3DC-4D5F-87B6-77EF14C8E55F}" srcOrd="0" destOrd="0" parTransId="{191103DC-A4EE-4D2A-AFED-E2DA5AC26AEF}" sibTransId="{F25EFD77-29FE-4229-AC97-D25204779E6E}"/>
    <dgm:cxn modelId="{2D9C9BA5-6AB6-4347-9E48-4B456C6E74E7}" type="presOf" srcId="{0EF89685-4D3E-43FB-B288-FB80197B7560}" destId="{54ADF8D1-B641-407C-9F52-DC32B1D53161}" srcOrd="0" destOrd="3" presId="urn:microsoft.com/office/officeart/2005/8/layout/vList2"/>
    <dgm:cxn modelId="{3B9DA6D2-31D0-4EC5-86E2-E0C55C876818}" srcId="{85D4B415-C3DC-4D5F-87B6-77EF14C8E55F}" destId="{EFB90874-5D6B-437B-BD64-A5EA09FEA69C}" srcOrd="1" destOrd="0" parTransId="{E73B58C5-8825-4A83-9064-68343B8EE4BB}" sibTransId="{834600D0-C492-44C5-B4F7-32C685427F92}"/>
    <dgm:cxn modelId="{912D55EC-4911-48E5-AB6B-94135E1BD1CB}" type="presOf" srcId="{512B5FBD-0A9A-44DC-9E92-F5A56DD00379}" destId="{9691E1E0-D075-4052-8288-54273536ADB6}" srcOrd="0" destOrd="0" presId="urn:microsoft.com/office/officeart/2005/8/layout/vList2"/>
    <dgm:cxn modelId="{5DAEE4F7-62B5-4B35-AA97-BF995711C77C}" srcId="{512B5FBD-0A9A-44DC-9E92-F5A56DD00379}" destId="{E7A0E2B4-FF2A-4B06-9107-FBB4D3BE4BE6}" srcOrd="1" destOrd="0" parTransId="{3747ECED-4479-426F-95BA-42E841C00FAB}" sibTransId="{A991CAB3-679E-439F-9915-89F3FABC73D2}"/>
    <dgm:cxn modelId="{016F5B33-DDFC-4752-A685-C05254152A78}" type="presParOf" srcId="{9691E1E0-D075-4052-8288-54273536ADB6}" destId="{00FBC765-CFCA-4F1B-8486-589F11A01CF1}" srcOrd="0" destOrd="0" presId="urn:microsoft.com/office/officeart/2005/8/layout/vList2"/>
    <dgm:cxn modelId="{434E2523-F5B5-4D7B-AFC5-BB7195AEFB42}" type="presParOf" srcId="{9691E1E0-D075-4052-8288-54273536ADB6}" destId="{54ADF8D1-B641-407C-9F52-DC32B1D53161}" srcOrd="1" destOrd="0" presId="urn:microsoft.com/office/officeart/2005/8/layout/vList2"/>
    <dgm:cxn modelId="{FDAE6A01-6EE9-4B86-AA09-9D45643554AC}" type="presParOf" srcId="{9691E1E0-D075-4052-8288-54273536ADB6}" destId="{9E603E60-29F3-4197-9981-B7BD2E716F1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5EA4B1-4A99-4F69-BC08-FE6D47DD9BE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6DCD3-2561-44D0-8B18-A288ACAB47B3}">
      <dgm:prSet/>
      <dgm:spPr/>
      <dgm:t>
        <a:bodyPr/>
        <a:lstStyle/>
        <a:p>
          <a:r>
            <a:rPr lang="da-DK" b="0" i="0" dirty="0"/>
            <a:t>Klubmøder – 1 gang om måneden - ferie og ekstra møder er tilladt</a:t>
          </a:r>
          <a:endParaRPr lang="en-US" dirty="0"/>
        </a:p>
      </dgm:t>
    </dgm:pt>
    <dgm:pt modelId="{456E3685-EA77-475F-93FC-565AC764FB6E}" type="parTrans" cxnId="{8DC8BBCB-7BEC-4935-8A88-0F8D8C52FA07}">
      <dgm:prSet/>
      <dgm:spPr/>
      <dgm:t>
        <a:bodyPr/>
        <a:lstStyle/>
        <a:p>
          <a:endParaRPr lang="en-US"/>
        </a:p>
      </dgm:t>
    </dgm:pt>
    <dgm:pt modelId="{759C478F-CA2A-4660-AD5C-9803FC9CE1BC}" type="sibTrans" cxnId="{8DC8BBCB-7BEC-4935-8A88-0F8D8C52FA07}">
      <dgm:prSet/>
      <dgm:spPr/>
      <dgm:t>
        <a:bodyPr/>
        <a:lstStyle/>
        <a:p>
          <a:endParaRPr lang="en-US"/>
        </a:p>
      </dgm:t>
    </dgm:pt>
    <dgm:pt modelId="{0939B55E-6628-4FE3-9542-B3D915EA2A96}">
      <dgm:prSet/>
      <dgm:spPr/>
      <dgm:t>
        <a:bodyPr/>
        <a:lstStyle/>
        <a:p>
          <a:r>
            <a:rPr lang="da-DK" b="0" i="0" dirty="0"/>
            <a:t>Inner Wheels fødselsdag </a:t>
          </a:r>
          <a:br>
            <a:rPr lang="da-DK" b="0" i="0" dirty="0"/>
          </a:br>
          <a:r>
            <a:rPr lang="da-DK" b="0" i="0" dirty="0"/>
            <a:t>10. januar</a:t>
          </a:r>
          <a:endParaRPr lang="en-US" dirty="0"/>
        </a:p>
      </dgm:t>
    </dgm:pt>
    <dgm:pt modelId="{F8AE9713-C8B6-478F-A103-B432805A3889}" type="parTrans" cxnId="{DFBCB684-3767-43DB-8D7B-400C682F316F}">
      <dgm:prSet/>
      <dgm:spPr/>
      <dgm:t>
        <a:bodyPr/>
        <a:lstStyle/>
        <a:p>
          <a:endParaRPr lang="en-US"/>
        </a:p>
      </dgm:t>
    </dgm:pt>
    <dgm:pt modelId="{9CCA12AC-CC56-4E09-8D99-2A48F4C31AB1}" type="sibTrans" cxnId="{DFBCB684-3767-43DB-8D7B-400C682F316F}">
      <dgm:prSet/>
      <dgm:spPr/>
      <dgm:t>
        <a:bodyPr/>
        <a:lstStyle/>
        <a:p>
          <a:endParaRPr lang="en-US"/>
        </a:p>
      </dgm:t>
    </dgm:pt>
    <dgm:pt modelId="{1EEC276D-3FCD-4C51-8ABF-CF3285BDB1BF}">
      <dgm:prSet/>
      <dgm:spPr/>
      <dgm:t>
        <a:bodyPr/>
        <a:lstStyle/>
        <a:p>
          <a:r>
            <a:rPr lang="da-DK" b="0" i="0"/>
            <a:t>Valg til ny bestyrelse - senest 1. marts</a:t>
          </a:r>
          <a:endParaRPr lang="en-US"/>
        </a:p>
      </dgm:t>
    </dgm:pt>
    <dgm:pt modelId="{CE3B0F45-9BA9-43DE-BF4A-B834F1BD8F2B}" type="parTrans" cxnId="{1D61773A-7368-4E66-81AC-2F8DB4F1665A}">
      <dgm:prSet/>
      <dgm:spPr/>
      <dgm:t>
        <a:bodyPr/>
        <a:lstStyle/>
        <a:p>
          <a:endParaRPr lang="en-US"/>
        </a:p>
      </dgm:t>
    </dgm:pt>
    <dgm:pt modelId="{49D46C96-01C8-446A-B836-606BD696FE14}" type="sibTrans" cxnId="{1D61773A-7368-4E66-81AC-2F8DB4F1665A}">
      <dgm:prSet/>
      <dgm:spPr/>
      <dgm:t>
        <a:bodyPr/>
        <a:lstStyle/>
        <a:p>
          <a:endParaRPr lang="en-US"/>
        </a:p>
      </dgm:t>
    </dgm:pt>
    <dgm:pt modelId="{85BAAE02-B210-4681-810E-40F3C19A8AAE}">
      <dgm:prSet/>
      <dgm:spPr/>
      <dgm:t>
        <a:bodyPr/>
        <a:lstStyle/>
        <a:p>
          <a:r>
            <a:rPr lang="da-DK" b="0" i="0" dirty="0"/>
            <a:t>Generalforsamling - inden udgangen </a:t>
          </a:r>
          <a:br>
            <a:rPr lang="da-DK" b="0" i="0" dirty="0"/>
          </a:br>
          <a:r>
            <a:rPr lang="da-DK" b="0" i="0" dirty="0"/>
            <a:t>af juni</a:t>
          </a:r>
          <a:endParaRPr lang="en-US" dirty="0"/>
        </a:p>
      </dgm:t>
    </dgm:pt>
    <dgm:pt modelId="{94270FE3-8A92-4D19-AFF8-21071B545F61}" type="parTrans" cxnId="{478412EF-1B6C-4CCB-A7B0-71E682D4805B}">
      <dgm:prSet/>
      <dgm:spPr/>
      <dgm:t>
        <a:bodyPr/>
        <a:lstStyle/>
        <a:p>
          <a:endParaRPr lang="en-US"/>
        </a:p>
      </dgm:t>
    </dgm:pt>
    <dgm:pt modelId="{FDEBDF4C-4AC1-4DE3-8066-22B286550D98}" type="sibTrans" cxnId="{478412EF-1B6C-4CCB-A7B0-71E682D4805B}">
      <dgm:prSet/>
      <dgm:spPr/>
      <dgm:t>
        <a:bodyPr/>
        <a:lstStyle/>
        <a:p>
          <a:endParaRPr lang="en-US"/>
        </a:p>
      </dgm:t>
    </dgm:pt>
    <dgm:pt modelId="{12F2F97F-A899-4FFD-B109-FF7AB51ECB04}">
      <dgm:prSet/>
      <dgm:spPr/>
      <dgm:t>
        <a:bodyPr/>
        <a:lstStyle/>
        <a:p>
          <a:r>
            <a:rPr lang="da-DK" b="0" i="0"/>
            <a:t>Kædeoverrækkelse juni</a:t>
          </a:r>
          <a:endParaRPr lang="en-US"/>
        </a:p>
      </dgm:t>
    </dgm:pt>
    <dgm:pt modelId="{0E2F04EB-5A9E-4346-BFA6-DF7261829036}" type="parTrans" cxnId="{D74563F3-E609-4E2A-8E81-EB32FC1DDB42}">
      <dgm:prSet/>
      <dgm:spPr/>
      <dgm:t>
        <a:bodyPr/>
        <a:lstStyle/>
        <a:p>
          <a:endParaRPr lang="en-US"/>
        </a:p>
      </dgm:t>
    </dgm:pt>
    <dgm:pt modelId="{1733EEB4-104E-4E2C-948A-82CED8F329D8}" type="sibTrans" cxnId="{D74563F3-E609-4E2A-8E81-EB32FC1DDB42}">
      <dgm:prSet/>
      <dgm:spPr/>
      <dgm:t>
        <a:bodyPr/>
        <a:lstStyle/>
        <a:p>
          <a:endParaRPr lang="en-US"/>
        </a:p>
      </dgm:t>
    </dgm:pt>
    <dgm:pt modelId="{8CC002AE-0FAD-40B8-BF56-112282FDD332}">
      <dgm:prSet/>
      <dgm:spPr/>
      <dgm:t>
        <a:bodyPr/>
        <a:lstStyle/>
        <a:p>
          <a:r>
            <a:rPr lang="da-DK" b="0" i="0" dirty="0"/>
            <a:t>Mulige møder</a:t>
          </a:r>
          <a:br>
            <a:rPr lang="da-DK" b="0" i="0" dirty="0"/>
          </a:br>
          <a:r>
            <a:rPr lang="da-DK" b="0" i="0" dirty="0"/>
            <a:t>- virksomhedsbesøg</a:t>
          </a:r>
          <a:br>
            <a:rPr lang="da-DK" b="0" i="0" dirty="0"/>
          </a:br>
          <a:r>
            <a:rPr lang="da-DK" b="0" i="0" dirty="0"/>
            <a:t>- udflugter etc.</a:t>
          </a:r>
          <a:endParaRPr lang="en-US" dirty="0"/>
        </a:p>
      </dgm:t>
    </dgm:pt>
    <dgm:pt modelId="{B56D3000-ACC8-448D-9C8D-B47DE0F9BD45}" type="parTrans" cxnId="{ED06D842-D070-4CBB-A1D3-AE54BD3BF161}">
      <dgm:prSet/>
      <dgm:spPr/>
      <dgm:t>
        <a:bodyPr/>
        <a:lstStyle/>
        <a:p>
          <a:endParaRPr lang="en-US"/>
        </a:p>
      </dgm:t>
    </dgm:pt>
    <dgm:pt modelId="{CBD6CB12-CF67-4182-9552-0D01429B603D}" type="sibTrans" cxnId="{ED06D842-D070-4CBB-A1D3-AE54BD3BF161}">
      <dgm:prSet/>
      <dgm:spPr/>
      <dgm:t>
        <a:bodyPr/>
        <a:lstStyle/>
        <a:p>
          <a:endParaRPr lang="en-US"/>
        </a:p>
      </dgm:t>
    </dgm:pt>
    <dgm:pt modelId="{BA22AC45-1B89-4E26-92D1-DCB1BDDDE8A7}" type="pres">
      <dgm:prSet presAssocID="{3E5EA4B1-4A99-4F69-BC08-FE6D47DD9BEA}" presName="diagram" presStyleCnt="0">
        <dgm:presLayoutVars>
          <dgm:dir/>
          <dgm:resizeHandles val="exact"/>
        </dgm:presLayoutVars>
      </dgm:prSet>
      <dgm:spPr/>
    </dgm:pt>
    <dgm:pt modelId="{E2D0D520-93E2-4548-8EEB-35F624CADF42}" type="pres">
      <dgm:prSet presAssocID="{6526DCD3-2561-44D0-8B18-A288ACAB47B3}" presName="node" presStyleLbl="node1" presStyleIdx="0" presStyleCnt="6">
        <dgm:presLayoutVars>
          <dgm:bulletEnabled val="1"/>
        </dgm:presLayoutVars>
      </dgm:prSet>
      <dgm:spPr/>
    </dgm:pt>
    <dgm:pt modelId="{CC898E5E-3D0B-41B0-B006-C996CDBF85AD}" type="pres">
      <dgm:prSet presAssocID="{759C478F-CA2A-4660-AD5C-9803FC9CE1BC}" presName="sibTrans" presStyleCnt="0"/>
      <dgm:spPr/>
    </dgm:pt>
    <dgm:pt modelId="{F911B2F9-D114-4BF7-98D3-2AB4C214B266}" type="pres">
      <dgm:prSet presAssocID="{0939B55E-6628-4FE3-9542-B3D915EA2A96}" presName="node" presStyleLbl="node1" presStyleIdx="1" presStyleCnt="6">
        <dgm:presLayoutVars>
          <dgm:bulletEnabled val="1"/>
        </dgm:presLayoutVars>
      </dgm:prSet>
      <dgm:spPr/>
    </dgm:pt>
    <dgm:pt modelId="{4659C206-9916-4D52-8B86-A99BFA892679}" type="pres">
      <dgm:prSet presAssocID="{9CCA12AC-CC56-4E09-8D99-2A48F4C31AB1}" presName="sibTrans" presStyleCnt="0"/>
      <dgm:spPr/>
    </dgm:pt>
    <dgm:pt modelId="{97905733-03FA-4D73-8B61-D171217C8D44}" type="pres">
      <dgm:prSet presAssocID="{1EEC276D-3FCD-4C51-8ABF-CF3285BDB1BF}" presName="node" presStyleLbl="node1" presStyleIdx="2" presStyleCnt="6">
        <dgm:presLayoutVars>
          <dgm:bulletEnabled val="1"/>
        </dgm:presLayoutVars>
      </dgm:prSet>
      <dgm:spPr/>
    </dgm:pt>
    <dgm:pt modelId="{CEEF9886-35D6-491D-9C43-8C2BB98FD027}" type="pres">
      <dgm:prSet presAssocID="{49D46C96-01C8-446A-B836-606BD696FE14}" presName="sibTrans" presStyleCnt="0"/>
      <dgm:spPr/>
    </dgm:pt>
    <dgm:pt modelId="{7DCAB22C-73DD-40D3-8CFE-CB33B73DACA9}" type="pres">
      <dgm:prSet presAssocID="{85BAAE02-B210-4681-810E-40F3C19A8AAE}" presName="node" presStyleLbl="node1" presStyleIdx="3" presStyleCnt="6">
        <dgm:presLayoutVars>
          <dgm:bulletEnabled val="1"/>
        </dgm:presLayoutVars>
      </dgm:prSet>
      <dgm:spPr/>
    </dgm:pt>
    <dgm:pt modelId="{277C65B2-D38F-498C-A5EB-444ACFCD753B}" type="pres">
      <dgm:prSet presAssocID="{FDEBDF4C-4AC1-4DE3-8066-22B286550D98}" presName="sibTrans" presStyleCnt="0"/>
      <dgm:spPr/>
    </dgm:pt>
    <dgm:pt modelId="{F6DAA0FC-5E4B-4B8F-A1F3-9AF867458E85}" type="pres">
      <dgm:prSet presAssocID="{12F2F97F-A899-4FFD-B109-FF7AB51ECB04}" presName="node" presStyleLbl="node1" presStyleIdx="4" presStyleCnt="6">
        <dgm:presLayoutVars>
          <dgm:bulletEnabled val="1"/>
        </dgm:presLayoutVars>
      </dgm:prSet>
      <dgm:spPr/>
    </dgm:pt>
    <dgm:pt modelId="{C7E2249A-3442-4415-B6FD-FF308841E7BF}" type="pres">
      <dgm:prSet presAssocID="{1733EEB4-104E-4E2C-948A-82CED8F329D8}" presName="sibTrans" presStyleCnt="0"/>
      <dgm:spPr/>
    </dgm:pt>
    <dgm:pt modelId="{965E2603-99E6-439D-9087-57ADDD5E08F9}" type="pres">
      <dgm:prSet presAssocID="{8CC002AE-0FAD-40B8-BF56-112282FDD332}" presName="node" presStyleLbl="node1" presStyleIdx="5" presStyleCnt="6">
        <dgm:presLayoutVars>
          <dgm:bulletEnabled val="1"/>
        </dgm:presLayoutVars>
      </dgm:prSet>
      <dgm:spPr/>
    </dgm:pt>
  </dgm:ptLst>
  <dgm:cxnLst>
    <dgm:cxn modelId="{65C2C206-6A7B-4F62-9ED5-E43F6AFB0074}" type="presOf" srcId="{0939B55E-6628-4FE3-9542-B3D915EA2A96}" destId="{F911B2F9-D114-4BF7-98D3-2AB4C214B266}" srcOrd="0" destOrd="0" presId="urn:microsoft.com/office/officeart/2005/8/layout/default"/>
    <dgm:cxn modelId="{6ABB9624-CAE6-463B-8D94-29DA2F73F433}" type="presOf" srcId="{1EEC276D-3FCD-4C51-8ABF-CF3285BDB1BF}" destId="{97905733-03FA-4D73-8B61-D171217C8D44}" srcOrd="0" destOrd="0" presId="urn:microsoft.com/office/officeart/2005/8/layout/default"/>
    <dgm:cxn modelId="{1D61773A-7368-4E66-81AC-2F8DB4F1665A}" srcId="{3E5EA4B1-4A99-4F69-BC08-FE6D47DD9BEA}" destId="{1EEC276D-3FCD-4C51-8ABF-CF3285BDB1BF}" srcOrd="2" destOrd="0" parTransId="{CE3B0F45-9BA9-43DE-BF4A-B834F1BD8F2B}" sibTransId="{49D46C96-01C8-446A-B836-606BD696FE14}"/>
    <dgm:cxn modelId="{CB3BDE5D-E8B8-4F53-AFE5-A681F6FE5751}" type="presOf" srcId="{6526DCD3-2561-44D0-8B18-A288ACAB47B3}" destId="{E2D0D520-93E2-4548-8EEB-35F624CADF42}" srcOrd="0" destOrd="0" presId="urn:microsoft.com/office/officeart/2005/8/layout/default"/>
    <dgm:cxn modelId="{3FF2C942-AD0F-492B-8090-F203C33D6B77}" type="presOf" srcId="{3E5EA4B1-4A99-4F69-BC08-FE6D47DD9BEA}" destId="{BA22AC45-1B89-4E26-92D1-DCB1BDDDE8A7}" srcOrd="0" destOrd="0" presId="urn:microsoft.com/office/officeart/2005/8/layout/default"/>
    <dgm:cxn modelId="{ED06D842-D070-4CBB-A1D3-AE54BD3BF161}" srcId="{3E5EA4B1-4A99-4F69-BC08-FE6D47DD9BEA}" destId="{8CC002AE-0FAD-40B8-BF56-112282FDD332}" srcOrd="5" destOrd="0" parTransId="{B56D3000-ACC8-448D-9C8D-B47DE0F9BD45}" sibTransId="{CBD6CB12-CF67-4182-9552-0D01429B603D}"/>
    <dgm:cxn modelId="{85317A49-57BB-47A8-8C2F-46960D0D51BB}" type="presOf" srcId="{12F2F97F-A899-4FFD-B109-FF7AB51ECB04}" destId="{F6DAA0FC-5E4B-4B8F-A1F3-9AF867458E85}" srcOrd="0" destOrd="0" presId="urn:microsoft.com/office/officeart/2005/8/layout/default"/>
    <dgm:cxn modelId="{F7C26783-E820-46F4-8837-70039F33A122}" type="presOf" srcId="{85BAAE02-B210-4681-810E-40F3C19A8AAE}" destId="{7DCAB22C-73DD-40D3-8CFE-CB33B73DACA9}" srcOrd="0" destOrd="0" presId="urn:microsoft.com/office/officeart/2005/8/layout/default"/>
    <dgm:cxn modelId="{DFBCB684-3767-43DB-8D7B-400C682F316F}" srcId="{3E5EA4B1-4A99-4F69-BC08-FE6D47DD9BEA}" destId="{0939B55E-6628-4FE3-9542-B3D915EA2A96}" srcOrd="1" destOrd="0" parTransId="{F8AE9713-C8B6-478F-A103-B432805A3889}" sibTransId="{9CCA12AC-CC56-4E09-8D99-2A48F4C31AB1}"/>
    <dgm:cxn modelId="{76E69386-B509-4F57-90F3-05F4628B8CBA}" type="presOf" srcId="{8CC002AE-0FAD-40B8-BF56-112282FDD332}" destId="{965E2603-99E6-439D-9087-57ADDD5E08F9}" srcOrd="0" destOrd="0" presId="urn:microsoft.com/office/officeart/2005/8/layout/default"/>
    <dgm:cxn modelId="{8DC8BBCB-7BEC-4935-8A88-0F8D8C52FA07}" srcId="{3E5EA4B1-4A99-4F69-BC08-FE6D47DD9BEA}" destId="{6526DCD3-2561-44D0-8B18-A288ACAB47B3}" srcOrd="0" destOrd="0" parTransId="{456E3685-EA77-475F-93FC-565AC764FB6E}" sibTransId="{759C478F-CA2A-4660-AD5C-9803FC9CE1BC}"/>
    <dgm:cxn modelId="{478412EF-1B6C-4CCB-A7B0-71E682D4805B}" srcId="{3E5EA4B1-4A99-4F69-BC08-FE6D47DD9BEA}" destId="{85BAAE02-B210-4681-810E-40F3C19A8AAE}" srcOrd="3" destOrd="0" parTransId="{94270FE3-8A92-4D19-AFF8-21071B545F61}" sibTransId="{FDEBDF4C-4AC1-4DE3-8066-22B286550D98}"/>
    <dgm:cxn modelId="{D74563F3-E609-4E2A-8E81-EB32FC1DDB42}" srcId="{3E5EA4B1-4A99-4F69-BC08-FE6D47DD9BEA}" destId="{12F2F97F-A899-4FFD-B109-FF7AB51ECB04}" srcOrd="4" destOrd="0" parTransId="{0E2F04EB-5A9E-4346-BFA6-DF7261829036}" sibTransId="{1733EEB4-104E-4E2C-948A-82CED8F329D8}"/>
    <dgm:cxn modelId="{02EFA56F-2E26-47D6-A9B2-B8F4792657E0}" type="presParOf" srcId="{BA22AC45-1B89-4E26-92D1-DCB1BDDDE8A7}" destId="{E2D0D520-93E2-4548-8EEB-35F624CADF42}" srcOrd="0" destOrd="0" presId="urn:microsoft.com/office/officeart/2005/8/layout/default"/>
    <dgm:cxn modelId="{16EA08D6-3D51-49F5-B29B-2DB10AF7963A}" type="presParOf" srcId="{BA22AC45-1B89-4E26-92D1-DCB1BDDDE8A7}" destId="{CC898E5E-3D0B-41B0-B006-C996CDBF85AD}" srcOrd="1" destOrd="0" presId="urn:microsoft.com/office/officeart/2005/8/layout/default"/>
    <dgm:cxn modelId="{C61BDA07-B147-4E1F-A65E-C930721E18A1}" type="presParOf" srcId="{BA22AC45-1B89-4E26-92D1-DCB1BDDDE8A7}" destId="{F911B2F9-D114-4BF7-98D3-2AB4C214B266}" srcOrd="2" destOrd="0" presId="urn:microsoft.com/office/officeart/2005/8/layout/default"/>
    <dgm:cxn modelId="{30CEF637-8FF1-4893-B1B6-A7487010E5E2}" type="presParOf" srcId="{BA22AC45-1B89-4E26-92D1-DCB1BDDDE8A7}" destId="{4659C206-9916-4D52-8B86-A99BFA892679}" srcOrd="3" destOrd="0" presId="urn:microsoft.com/office/officeart/2005/8/layout/default"/>
    <dgm:cxn modelId="{FA4F8080-D37F-4114-9466-CE172D62B04C}" type="presParOf" srcId="{BA22AC45-1B89-4E26-92D1-DCB1BDDDE8A7}" destId="{97905733-03FA-4D73-8B61-D171217C8D44}" srcOrd="4" destOrd="0" presId="urn:microsoft.com/office/officeart/2005/8/layout/default"/>
    <dgm:cxn modelId="{AC90102C-93FB-423A-9D61-47181ECBD23E}" type="presParOf" srcId="{BA22AC45-1B89-4E26-92D1-DCB1BDDDE8A7}" destId="{CEEF9886-35D6-491D-9C43-8C2BB98FD027}" srcOrd="5" destOrd="0" presId="urn:microsoft.com/office/officeart/2005/8/layout/default"/>
    <dgm:cxn modelId="{3073E730-F61F-4B16-8CE4-FCC20A1871F3}" type="presParOf" srcId="{BA22AC45-1B89-4E26-92D1-DCB1BDDDE8A7}" destId="{7DCAB22C-73DD-40D3-8CFE-CB33B73DACA9}" srcOrd="6" destOrd="0" presId="urn:microsoft.com/office/officeart/2005/8/layout/default"/>
    <dgm:cxn modelId="{E31723FF-F17E-4D84-95AB-C3F241017607}" type="presParOf" srcId="{BA22AC45-1B89-4E26-92D1-DCB1BDDDE8A7}" destId="{277C65B2-D38F-498C-A5EB-444ACFCD753B}" srcOrd="7" destOrd="0" presId="urn:microsoft.com/office/officeart/2005/8/layout/default"/>
    <dgm:cxn modelId="{995D6FD0-4A0C-4998-8576-893A80676F90}" type="presParOf" srcId="{BA22AC45-1B89-4E26-92D1-DCB1BDDDE8A7}" destId="{F6DAA0FC-5E4B-4B8F-A1F3-9AF867458E85}" srcOrd="8" destOrd="0" presId="urn:microsoft.com/office/officeart/2005/8/layout/default"/>
    <dgm:cxn modelId="{A70F74D7-F7EE-44F4-8524-A02D1F93E23C}" type="presParOf" srcId="{BA22AC45-1B89-4E26-92D1-DCB1BDDDE8A7}" destId="{C7E2249A-3442-4415-B6FD-FF308841E7BF}" srcOrd="9" destOrd="0" presId="urn:microsoft.com/office/officeart/2005/8/layout/default"/>
    <dgm:cxn modelId="{BD2911D9-8353-4C34-8F19-70841C145633}" type="presParOf" srcId="{BA22AC45-1B89-4E26-92D1-DCB1BDDDE8A7}" destId="{965E2603-99E6-439D-9087-57ADDD5E08F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688C3C-3B55-4318-A6C1-194AED7F483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6B39C2-244C-41C7-A34F-21A675A78F89}">
      <dgm:prSet custT="1"/>
      <dgm:spPr/>
      <dgm:t>
        <a:bodyPr/>
        <a:lstStyle/>
        <a:p>
          <a:r>
            <a:rPr lang="da-DK" sz="1800" dirty="0"/>
            <a:t>Brug året til at sætte dig ind i, hvad præsidentposten indebærer</a:t>
          </a:r>
          <a:endParaRPr lang="en-US" sz="1800" dirty="0"/>
        </a:p>
      </dgm:t>
    </dgm:pt>
    <dgm:pt modelId="{B3F34421-32FC-4185-A790-1D13D3258896}" type="parTrans" cxnId="{1F5CA8DB-C031-42AA-A472-0FB4E8A1E79E}">
      <dgm:prSet/>
      <dgm:spPr/>
      <dgm:t>
        <a:bodyPr/>
        <a:lstStyle/>
        <a:p>
          <a:endParaRPr lang="en-US"/>
        </a:p>
      </dgm:t>
    </dgm:pt>
    <dgm:pt modelId="{D5A4E891-801A-462E-A795-DEEEFD693217}" type="sibTrans" cxnId="{1F5CA8DB-C031-42AA-A472-0FB4E8A1E79E}">
      <dgm:prSet/>
      <dgm:spPr/>
      <dgm:t>
        <a:bodyPr/>
        <a:lstStyle/>
        <a:p>
          <a:endParaRPr lang="en-US"/>
        </a:p>
      </dgm:t>
    </dgm:pt>
    <dgm:pt modelId="{C121B4A4-2498-4F7A-A092-760EE8F35679}">
      <dgm:prSet custT="1"/>
      <dgm:spPr/>
      <dgm:t>
        <a:bodyPr/>
        <a:lstStyle/>
        <a:p>
          <a:r>
            <a:rPr lang="da-DK" sz="1800" noProof="0" dirty="0"/>
            <a:t>Hold dig orienteret fra hjemmesider distrikt, nationalt og internationalt</a:t>
          </a:r>
          <a:endParaRPr lang="en-US" sz="1800" dirty="0"/>
        </a:p>
      </dgm:t>
    </dgm:pt>
    <dgm:pt modelId="{17249AFF-2228-45D1-9B69-437595C15CDF}" type="parTrans" cxnId="{515F350A-ECE7-4A33-B753-AB99B2F7C4A5}">
      <dgm:prSet/>
      <dgm:spPr/>
      <dgm:t>
        <a:bodyPr/>
        <a:lstStyle/>
        <a:p>
          <a:endParaRPr lang="en-US"/>
        </a:p>
      </dgm:t>
    </dgm:pt>
    <dgm:pt modelId="{1660344A-64CA-4BCD-9330-993B550DD062}" type="sibTrans" cxnId="{515F350A-ECE7-4A33-B753-AB99B2F7C4A5}">
      <dgm:prSet/>
      <dgm:spPr/>
      <dgm:t>
        <a:bodyPr/>
        <a:lstStyle/>
        <a:p>
          <a:endParaRPr lang="en-US"/>
        </a:p>
      </dgm:t>
    </dgm:pt>
    <dgm:pt modelId="{45BD84DA-6C30-4FAB-8467-65325DEE50E8}">
      <dgm:prSet custT="1"/>
      <dgm:spPr/>
      <dgm:t>
        <a:bodyPr/>
        <a:lstStyle/>
        <a:p>
          <a:r>
            <a:rPr lang="da-DK" sz="1800" dirty="0"/>
            <a:t>Deltag i distriktets introduktionsmøde</a:t>
          </a:r>
          <a:endParaRPr lang="en-US" sz="1800" dirty="0"/>
        </a:p>
      </dgm:t>
    </dgm:pt>
    <dgm:pt modelId="{BCE90D37-53F5-4605-A065-376B202F2F08}" type="parTrans" cxnId="{A5CB9DA6-A607-41EB-A9EB-49DAD139F3DB}">
      <dgm:prSet/>
      <dgm:spPr/>
      <dgm:t>
        <a:bodyPr/>
        <a:lstStyle/>
        <a:p>
          <a:endParaRPr lang="en-US"/>
        </a:p>
      </dgm:t>
    </dgm:pt>
    <dgm:pt modelId="{65C7FAA1-88A5-44B1-8F63-E581A0E8EBC0}" type="sibTrans" cxnId="{A5CB9DA6-A607-41EB-A9EB-49DAD139F3DB}">
      <dgm:prSet/>
      <dgm:spPr/>
      <dgm:t>
        <a:bodyPr/>
        <a:lstStyle/>
        <a:p>
          <a:endParaRPr lang="en-US"/>
        </a:p>
      </dgm:t>
    </dgm:pt>
    <dgm:pt modelId="{2D1DA2A0-D833-4AD1-B7F6-96F204E7D6CF}">
      <dgm:prSet custT="1"/>
      <dgm:spPr/>
      <dgm:t>
        <a:bodyPr/>
        <a:lstStyle/>
        <a:p>
          <a:r>
            <a:rPr lang="da-DK" sz="1800" noProof="0" dirty="0"/>
            <a:t>Kan træde i præsidentens sted</a:t>
          </a:r>
        </a:p>
      </dgm:t>
    </dgm:pt>
    <dgm:pt modelId="{C19BBBF6-8ED2-45B7-B56E-982CCCFC6661}" type="parTrans" cxnId="{98CD616D-5CAC-4D39-838A-EE418C9112A0}">
      <dgm:prSet/>
      <dgm:spPr/>
      <dgm:t>
        <a:bodyPr/>
        <a:lstStyle/>
        <a:p>
          <a:endParaRPr lang="en-US"/>
        </a:p>
      </dgm:t>
    </dgm:pt>
    <dgm:pt modelId="{D8A681D5-9BE4-4B5B-A6DB-44B705A6F5EC}" type="sibTrans" cxnId="{98CD616D-5CAC-4D39-838A-EE418C9112A0}">
      <dgm:prSet/>
      <dgm:spPr/>
      <dgm:t>
        <a:bodyPr/>
        <a:lstStyle/>
        <a:p>
          <a:endParaRPr lang="en-US"/>
        </a:p>
      </dgm:t>
    </dgm:pt>
    <dgm:pt modelId="{399D316F-B899-49BD-855C-2308EB88527C}" type="pres">
      <dgm:prSet presAssocID="{2D688C3C-3B55-4318-A6C1-194AED7F4835}" presName="diagram" presStyleCnt="0">
        <dgm:presLayoutVars>
          <dgm:dir/>
          <dgm:resizeHandles val="exact"/>
        </dgm:presLayoutVars>
      </dgm:prSet>
      <dgm:spPr/>
    </dgm:pt>
    <dgm:pt modelId="{D37E9CEA-DD10-4122-9474-35DCD3D00F63}" type="pres">
      <dgm:prSet presAssocID="{7B6B39C2-244C-41C7-A34F-21A675A78F89}" presName="node" presStyleLbl="node1" presStyleIdx="0" presStyleCnt="4" custLinFactNeighborX="1195" custLinFactNeighborY="-35344">
        <dgm:presLayoutVars>
          <dgm:bulletEnabled val="1"/>
        </dgm:presLayoutVars>
      </dgm:prSet>
      <dgm:spPr/>
    </dgm:pt>
    <dgm:pt modelId="{60F5936B-E93F-4A8E-BD6A-EC22C8EC5882}" type="pres">
      <dgm:prSet presAssocID="{D5A4E891-801A-462E-A795-DEEEFD693217}" presName="sibTrans" presStyleCnt="0"/>
      <dgm:spPr/>
    </dgm:pt>
    <dgm:pt modelId="{25DDB154-98C9-42FE-9DFE-84E543BEB41C}" type="pres">
      <dgm:prSet presAssocID="{C121B4A4-2498-4F7A-A092-760EE8F35679}" presName="node" presStyleLbl="node1" presStyleIdx="1" presStyleCnt="4" custLinFactNeighborX="1195" custLinFactNeighborY="-35344">
        <dgm:presLayoutVars>
          <dgm:bulletEnabled val="1"/>
        </dgm:presLayoutVars>
      </dgm:prSet>
      <dgm:spPr/>
    </dgm:pt>
    <dgm:pt modelId="{CEC4F2F0-85E5-4FF4-8FBE-34490FFDD32A}" type="pres">
      <dgm:prSet presAssocID="{1660344A-64CA-4BCD-9330-993B550DD062}" presName="sibTrans" presStyleCnt="0"/>
      <dgm:spPr/>
    </dgm:pt>
    <dgm:pt modelId="{F1861C33-77CD-4964-B78A-77A266638C5E}" type="pres">
      <dgm:prSet presAssocID="{45BD84DA-6C30-4FAB-8467-65325DEE50E8}" presName="node" presStyleLbl="node1" presStyleIdx="2" presStyleCnt="4">
        <dgm:presLayoutVars>
          <dgm:bulletEnabled val="1"/>
        </dgm:presLayoutVars>
      </dgm:prSet>
      <dgm:spPr/>
    </dgm:pt>
    <dgm:pt modelId="{CE4DC9FF-2C6A-4D59-9442-B4E109101CC8}" type="pres">
      <dgm:prSet presAssocID="{65C7FAA1-88A5-44B1-8F63-E581A0E8EBC0}" presName="sibTrans" presStyleCnt="0"/>
      <dgm:spPr/>
    </dgm:pt>
    <dgm:pt modelId="{2518FFA8-F013-4D7B-99B6-9ECDBE8815DA}" type="pres">
      <dgm:prSet presAssocID="{2D1DA2A0-D833-4AD1-B7F6-96F204E7D6CF}" presName="node" presStyleLbl="node1" presStyleIdx="3" presStyleCnt="4">
        <dgm:presLayoutVars>
          <dgm:bulletEnabled val="1"/>
        </dgm:presLayoutVars>
      </dgm:prSet>
      <dgm:spPr/>
    </dgm:pt>
  </dgm:ptLst>
  <dgm:cxnLst>
    <dgm:cxn modelId="{515F350A-ECE7-4A33-B753-AB99B2F7C4A5}" srcId="{2D688C3C-3B55-4318-A6C1-194AED7F4835}" destId="{C121B4A4-2498-4F7A-A092-760EE8F35679}" srcOrd="1" destOrd="0" parTransId="{17249AFF-2228-45D1-9B69-437595C15CDF}" sibTransId="{1660344A-64CA-4BCD-9330-993B550DD062}"/>
    <dgm:cxn modelId="{98CD616D-5CAC-4D39-838A-EE418C9112A0}" srcId="{2D688C3C-3B55-4318-A6C1-194AED7F4835}" destId="{2D1DA2A0-D833-4AD1-B7F6-96F204E7D6CF}" srcOrd="3" destOrd="0" parTransId="{C19BBBF6-8ED2-45B7-B56E-982CCCFC6661}" sibTransId="{D8A681D5-9BE4-4B5B-A6DB-44B705A6F5EC}"/>
    <dgm:cxn modelId="{A5CB9DA6-A607-41EB-A9EB-49DAD139F3DB}" srcId="{2D688C3C-3B55-4318-A6C1-194AED7F4835}" destId="{45BD84DA-6C30-4FAB-8467-65325DEE50E8}" srcOrd="2" destOrd="0" parTransId="{BCE90D37-53F5-4605-A065-376B202F2F08}" sibTransId="{65C7FAA1-88A5-44B1-8F63-E581A0E8EBC0}"/>
    <dgm:cxn modelId="{36AF78AC-9661-4147-AE13-CB6BD4D2B602}" type="presOf" srcId="{45BD84DA-6C30-4FAB-8467-65325DEE50E8}" destId="{F1861C33-77CD-4964-B78A-77A266638C5E}" srcOrd="0" destOrd="0" presId="urn:microsoft.com/office/officeart/2005/8/layout/default"/>
    <dgm:cxn modelId="{C3D98DB3-D850-44C2-9EAC-EE75EB107D86}" type="presOf" srcId="{7B6B39C2-244C-41C7-A34F-21A675A78F89}" destId="{D37E9CEA-DD10-4122-9474-35DCD3D00F63}" srcOrd="0" destOrd="0" presId="urn:microsoft.com/office/officeart/2005/8/layout/default"/>
    <dgm:cxn modelId="{C052E2B5-C728-42AD-96E1-791612E8D4D6}" type="presOf" srcId="{2D688C3C-3B55-4318-A6C1-194AED7F4835}" destId="{399D316F-B899-49BD-855C-2308EB88527C}" srcOrd="0" destOrd="0" presId="urn:microsoft.com/office/officeart/2005/8/layout/default"/>
    <dgm:cxn modelId="{4D972FC7-A0AB-4FD9-81B6-246FD1F9DC93}" type="presOf" srcId="{2D1DA2A0-D833-4AD1-B7F6-96F204E7D6CF}" destId="{2518FFA8-F013-4D7B-99B6-9ECDBE8815DA}" srcOrd="0" destOrd="0" presId="urn:microsoft.com/office/officeart/2005/8/layout/default"/>
    <dgm:cxn modelId="{1F5CA8DB-C031-42AA-A472-0FB4E8A1E79E}" srcId="{2D688C3C-3B55-4318-A6C1-194AED7F4835}" destId="{7B6B39C2-244C-41C7-A34F-21A675A78F89}" srcOrd="0" destOrd="0" parTransId="{B3F34421-32FC-4185-A790-1D13D3258896}" sibTransId="{D5A4E891-801A-462E-A795-DEEEFD693217}"/>
    <dgm:cxn modelId="{8F1F2EEF-EE90-462D-9C68-317C6DC560BB}" type="presOf" srcId="{C121B4A4-2498-4F7A-A092-760EE8F35679}" destId="{25DDB154-98C9-42FE-9DFE-84E543BEB41C}" srcOrd="0" destOrd="0" presId="urn:microsoft.com/office/officeart/2005/8/layout/default"/>
    <dgm:cxn modelId="{EB716669-C22B-469A-8C5B-C7433508DE0A}" type="presParOf" srcId="{399D316F-B899-49BD-855C-2308EB88527C}" destId="{D37E9CEA-DD10-4122-9474-35DCD3D00F63}" srcOrd="0" destOrd="0" presId="urn:microsoft.com/office/officeart/2005/8/layout/default"/>
    <dgm:cxn modelId="{48F5A9FC-1B48-47B9-973B-56BF0C910B93}" type="presParOf" srcId="{399D316F-B899-49BD-855C-2308EB88527C}" destId="{60F5936B-E93F-4A8E-BD6A-EC22C8EC5882}" srcOrd="1" destOrd="0" presId="urn:microsoft.com/office/officeart/2005/8/layout/default"/>
    <dgm:cxn modelId="{2224755F-6074-46C3-A2EE-E037802DCA98}" type="presParOf" srcId="{399D316F-B899-49BD-855C-2308EB88527C}" destId="{25DDB154-98C9-42FE-9DFE-84E543BEB41C}" srcOrd="2" destOrd="0" presId="urn:microsoft.com/office/officeart/2005/8/layout/default"/>
    <dgm:cxn modelId="{3ACE31F4-1BAE-4B62-879B-D2F08E2C1E2A}" type="presParOf" srcId="{399D316F-B899-49BD-855C-2308EB88527C}" destId="{CEC4F2F0-85E5-4FF4-8FBE-34490FFDD32A}" srcOrd="3" destOrd="0" presId="urn:microsoft.com/office/officeart/2005/8/layout/default"/>
    <dgm:cxn modelId="{507F5829-51E5-4F3B-B7F2-FF7BADCB06F5}" type="presParOf" srcId="{399D316F-B899-49BD-855C-2308EB88527C}" destId="{F1861C33-77CD-4964-B78A-77A266638C5E}" srcOrd="4" destOrd="0" presId="urn:microsoft.com/office/officeart/2005/8/layout/default"/>
    <dgm:cxn modelId="{4931EA56-BDD1-4AA0-A629-27F2973B907A}" type="presParOf" srcId="{399D316F-B899-49BD-855C-2308EB88527C}" destId="{CE4DC9FF-2C6A-4D59-9442-B4E109101CC8}" srcOrd="5" destOrd="0" presId="urn:microsoft.com/office/officeart/2005/8/layout/default"/>
    <dgm:cxn modelId="{0DA4BE46-9C17-4B27-A5E8-E771FF229D4D}" type="presParOf" srcId="{399D316F-B899-49BD-855C-2308EB88527C}" destId="{2518FFA8-F013-4D7B-99B6-9ECDBE8815D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81133-27E1-4F38-ADCC-45147EB54692}">
      <dsp:nvSpPr>
        <dsp:cNvPr id="0" name=""/>
        <dsp:cNvSpPr/>
      </dsp:nvSpPr>
      <dsp:spPr>
        <a:xfrm>
          <a:off x="498388" y="1053"/>
          <a:ext cx="4844368" cy="1217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Klubpræsidenten leder klub- og bestyrelsesmøderne. </a:t>
          </a:r>
          <a:endParaRPr lang="en-US" sz="2200" kern="1200" dirty="0"/>
        </a:p>
      </dsp:txBody>
      <dsp:txXfrm>
        <a:off x="534046" y="36711"/>
        <a:ext cx="4773052" cy="1146139"/>
      </dsp:txXfrm>
    </dsp:sp>
    <dsp:sp modelId="{DE8E2B99-7ABD-497A-A371-E90408DDFC6D}">
      <dsp:nvSpPr>
        <dsp:cNvPr id="0" name=""/>
        <dsp:cNvSpPr/>
      </dsp:nvSpPr>
      <dsp:spPr>
        <a:xfrm rot="5400000">
          <a:off x="2591307" y="1262411"/>
          <a:ext cx="658530" cy="790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2683502" y="1328264"/>
        <a:ext cx="474142" cy="460971"/>
      </dsp:txXfrm>
    </dsp:sp>
    <dsp:sp modelId="{765B87CC-7EA4-4C5D-A7FC-AAE09083F6A3}">
      <dsp:nvSpPr>
        <dsp:cNvPr id="0" name=""/>
        <dsp:cNvSpPr/>
      </dsp:nvSpPr>
      <dsp:spPr>
        <a:xfrm>
          <a:off x="422983" y="2096549"/>
          <a:ext cx="4995177" cy="1889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Hun er ansvarlig for, at forslag /  ønsker, der vedrører klubben, behandles på både bestyrelses- og klubmøde. </a:t>
          </a:r>
          <a:endParaRPr lang="en-US" sz="2200" kern="1200" dirty="0"/>
        </a:p>
      </dsp:txBody>
      <dsp:txXfrm>
        <a:off x="478327" y="2151893"/>
        <a:ext cx="4884489" cy="17789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E12F7-9E0D-4496-AEC2-CF27318A6035}">
      <dsp:nvSpPr>
        <dsp:cNvPr id="0" name=""/>
        <dsp:cNvSpPr/>
      </dsp:nvSpPr>
      <dsp:spPr>
        <a:xfrm>
          <a:off x="0" y="2533747"/>
          <a:ext cx="6323691" cy="16624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i="0" kern="1200" dirty="0"/>
            <a:t>Det er en rigtig god ide at tage initiativ til fælles aktiviteter.</a:t>
          </a:r>
          <a:endParaRPr lang="en-US" sz="2200" kern="1200" dirty="0"/>
        </a:p>
      </dsp:txBody>
      <dsp:txXfrm>
        <a:off x="0" y="2533747"/>
        <a:ext cx="6323691" cy="1662412"/>
      </dsp:txXfrm>
    </dsp:sp>
    <dsp:sp modelId="{584C673E-331C-4545-88AB-9C09994DF368}">
      <dsp:nvSpPr>
        <dsp:cNvPr id="0" name=""/>
        <dsp:cNvSpPr/>
      </dsp:nvSpPr>
      <dsp:spPr>
        <a:xfrm rot="10800000">
          <a:off x="0" y="1893"/>
          <a:ext cx="6323691" cy="255679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i="0" kern="1200"/>
            <a:t>Klubpræsidenten bør have for øje, hvad netop hendes klub kan gøre for at fremme samarbejdet mellem klubber i distriktet og på lands- og internationalt  plan. </a:t>
          </a:r>
          <a:endParaRPr lang="en-US" sz="2200" kern="1200"/>
        </a:p>
      </dsp:txBody>
      <dsp:txXfrm rot="10800000">
        <a:off x="0" y="1893"/>
        <a:ext cx="6323691" cy="16613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BC765-CFCA-4F1B-8486-589F11A01CF1}">
      <dsp:nvSpPr>
        <dsp:cNvPr id="0" name=""/>
        <dsp:cNvSpPr/>
      </dsp:nvSpPr>
      <dsp:spPr>
        <a:xfrm>
          <a:off x="0" y="479337"/>
          <a:ext cx="7961090" cy="8153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000" b="1" kern="1200" dirty="0"/>
            <a:t>Brug vores håndbog</a:t>
          </a:r>
          <a:endParaRPr lang="en-US" sz="4000" b="1" kern="1200" dirty="0"/>
        </a:p>
      </dsp:txBody>
      <dsp:txXfrm>
        <a:off x="39801" y="519138"/>
        <a:ext cx="7881488" cy="735727"/>
      </dsp:txXfrm>
    </dsp:sp>
    <dsp:sp modelId="{54ADF8D1-B641-407C-9F52-DC32B1D53161}">
      <dsp:nvSpPr>
        <dsp:cNvPr id="0" name=""/>
        <dsp:cNvSpPr/>
      </dsp:nvSpPr>
      <dsp:spPr>
        <a:xfrm>
          <a:off x="0" y="1492698"/>
          <a:ext cx="7961090" cy="192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76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2800" kern="1200" dirty="0"/>
            <a:t>Årets gang og deadlines i klubbestyrelsen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2800" kern="1200" dirty="0"/>
            <a:t>Poster i klubbestyrelsen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2800" kern="1200" noProof="0" dirty="0"/>
            <a:t>Mødeafholdelse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2800" kern="1200" noProof="0" dirty="0"/>
            <a:t>Forslag  afstemninger og valg</a:t>
          </a:r>
        </a:p>
      </dsp:txBody>
      <dsp:txXfrm>
        <a:off x="0" y="1492698"/>
        <a:ext cx="7961090" cy="1920960"/>
      </dsp:txXfrm>
    </dsp:sp>
    <dsp:sp modelId="{9E603E60-29F3-4197-9981-B7BD2E716F15}">
      <dsp:nvSpPr>
        <dsp:cNvPr id="0" name=""/>
        <dsp:cNvSpPr/>
      </dsp:nvSpPr>
      <dsp:spPr>
        <a:xfrm>
          <a:off x="0" y="3666937"/>
          <a:ext cx="7961090" cy="887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000" b="1" i="1" kern="1200" dirty="0"/>
            <a:t>Så er du kommet godt i gang</a:t>
          </a:r>
          <a:endParaRPr lang="en-US" sz="4000" b="1" kern="1200" dirty="0"/>
        </a:p>
      </dsp:txBody>
      <dsp:txXfrm>
        <a:off x="43339" y="3710276"/>
        <a:ext cx="7874412" cy="8011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0D520-93E2-4548-8EEB-35F624CADF42}">
      <dsp:nvSpPr>
        <dsp:cNvPr id="0" name=""/>
        <dsp:cNvSpPr/>
      </dsp:nvSpPr>
      <dsp:spPr>
        <a:xfrm>
          <a:off x="1338285" y="2262"/>
          <a:ext cx="2500816" cy="1500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b="0" i="0" kern="1200" dirty="0"/>
            <a:t>Klubmøder – 1 gang om måneden - ferie og ekstra møder er tilladt</a:t>
          </a:r>
          <a:endParaRPr lang="en-US" sz="1900" kern="1200" dirty="0"/>
        </a:p>
      </dsp:txBody>
      <dsp:txXfrm>
        <a:off x="1338285" y="2262"/>
        <a:ext cx="2500816" cy="1500490"/>
      </dsp:txXfrm>
    </dsp:sp>
    <dsp:sp modelId="{F911B2F9-D114-4BF7-98D3-2AB4C214B266}">
      <dsp:nvSpPr>
        <dsp:cNvPr id="0" name=""/>
        <dsp:cNvSpPr/>
      </dsp:nvSpPr>
      <dsp:spPr>
        <a:xfrm>
          <a:off x="4089183" y="2262"/>
          <a:ext cx="2500816" cy="1500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b="0" i="0" kern="1200" dirty="0"/>
            <a:t>Inner Wheels fødselsdag </a:t>
          </a:r>
          <a:br>
            <a:rPr lang="da-DK" sz="1900" b="0" i="0" kern="1200" dirty="0"/>
          </a:br>
          <a:r>
            <a:rPr lang="da-DK" sz="1900" b="0" i="0" kern="1200" dirty="0"/>
            <a:t>10. januar</a:t>
          </a:r>
          <a:endParaRPr lang="en-US" sz="1900" kern="1200" dirty="0"/>
        </a:p>
      </dsp:txBody>
      <dsp:txXfrm>
        <a:off x="4089183" y="2262"/>
        <a:ext cx="2500816" cy="1500490"/>
      </dsp:txXfrm>
    </dsp:sp>
    <dsp:sp modelId="{97905733-03FA-4D73-8B61-D171217C8D44}">
      <dsp:nvSpPr>
        <dsp:cNvPr id="0" name=""/>
        <dsp:cNvSpPr/>
      </dsp:nvSpPr>
      <dsp:spPr>
        <a:xfrm>
          <a:off x="1338285" y="1752833"/>
          <a:ext cx="2500816" cy="1500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b="0" i="0" kern="1200"/>
            <a:t>Valg til ny bestyrelse - senest 1. marts</a:t>
          </a:r>
          <a:endParaRPr lang="en-US" sz="1900" kern="1200"/>
        </a:p>
      </dsp:txBody>
      <dsp:txXfrm>
        <a:off x="1338285" y="1752833"/>
        <a:ext cx="2500816" cy="1500490"/>
      </dsp:txXfrm>
    </dsp:sp>
    <dsp:sp modelId="{7DCAB22C-73DD-40D3-8CFE-CB33B73DACA9}">
      <dsp:nvSpPr>
        <dsp:cNvPr id="0" name=""/>
        <dsp:cNvSpPr/>
      </dsp:nvSpPr>
      <dsp:spPr>
        <a:xfrm>
          <a:off x="4089183" y="1752833"/>
          <a:ext cx="2500816" cy="1500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b="0" i="0" kern="1200" dirty="0"/>
            <a:t>Generalforsamling - inden udgangen </a:t>
          </a:r>
          <a:br>
            <a:rPr lang="da-DK" sz="1900" b="0" i="0" kern="1200" dirty="0"/>
          </a:br>
          <a:r>
            <a:rPr lang="da-DK" sz="1900" b="0" i="0" kern="1200" dirty="0"/>
            <a:t>af juni</a:t>
          </a:r>
          <a:endParaRPr lang="en-US" sz="1900" kern="1200" dirty="0"/>
        </a:p>
      </dsp:txBody>
      <dsp:txXfrm>
        <a:off x="4089183" y="1752833"/>
        <a:ext cx="2500816" cy="1500490"/>
      </dsp:txXfrm>
    </dsp:sp>
    <dsp:sp modelId="{F6DAA0FC-5E4B-4B8F-A1F3-9AF867458E85}">
      <dsp:nvSpPr>
        <dsp:cNvPr id="0" name=""/>
        <dsp:cNvSpPr/>
      </dsp:nvSpPr>
      <dsp:spPr>
        <a:xfrm>
          <a:off x="1338285" y="3503405"/>
          <a:ext cx="2500816" cy="1500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b="0" i="0" kern="1200"/>
            <a:t>Kædeoverrækkelse juni</a:t>
          </a:r>
          <a:endParaRPr lang="en-US" sz="1900" kern="1200"/>
        </a:p>
      </dsp:txBody>
      <dsp:txXfrm>
        <a:off x="1338285" y="3503405"/>
        <a:ext cx="2500816" cy="1500490"/>
      </dsp:txXfrm>
    </dsp:sp>
    <dsp:sp modelId="{965E2603-99E6-439D-9087-57ADDD5E08F9}">
      <dsp:nvSpPr>
        <dsp:cNvPr id="0" name=""/>
        <dsp:cNvSpPr/>
      </dsp:nvSpPr>
      <dsp:spPr>
        <a:xfrm>
          <a:off x="4089183" y="3503405"/>
          <a:ext cx="2500816" cy="1500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b="0" i="0" kern="1200" dirty="0"/>
            <a:t>Mulige møder</a:t>
          </a:r>
          <a:br>
            <a:rPr lang="da-DK" sz="1900" b="0" i="0" kern="1200" dirty="0"/>
          </a:br>
          <a:r>
            <a:rPr lang="da-DK" sz="1900" b="0" i="0" kern="1200" dirty="0"/>
            <a:t>- virksomhedsbesøg</a:t>
          </a:r>
          <a:br>
            <a:rPr lang="da-DK" sz="1900" b="0" i="0" kern="1200" dirty="0"/>
          </a:br>
          <a:r>
            <a:rPr lang="da-DK" sz="1900" b="0" i="0" kern="1200" dirty="0"/>
            <a:t>- udflugter etc.</a:t>
          </a:r>
          <a:endParaRPr lang="en-US" sz="1900" kern="1200" dirty="0"/>
        </a:p>
      </dsp:txBody>
      <dsp:txXfrm>
        <a:off x="4089183" y="3503405"/>
        <a:ext cx="2500816" cy="15004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E9CEA-DD10-4122-9474-35DCD3D00F63}">
      <dsp:nvSpPr>
        <dsp:cNvPr id="0" name=""/>
        <dsp:cNvSpPr/>
      </dsp:nvSpPr>
      <dsp:spPr>
        <a:xfrm>
          <a:off x="30858" y="587748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Brug året til at sætte dig ind i, hvad præsidentposten indebærer</a:t>
          </a:r>
          <a:endParaRPr lang="en-US" sz="1800" kern="1200" dirty="0"/>
        </a:p>
      </dsp:txBody>
      <dsp:txXfrm>
        <a:off x="30858" y="587748"/>
        <a:ext cx="2528069" cy="1516841"/>
      </dsp:txXfrm>
    </dsp:sp>
    <dsp:sp modelId="{25DDB154-98C9-42FE-9DFE-84E543BEB41C}">
      <dsp:nvSpPr>
        <dsp:cNvPr id="0" name=""/>
        <dsp:cNvSpPr/>
      </dsp:nvSpPr>
      <dsp:spPr>
        <a:xfrm>
          <a:off x="2782173" y="587748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noProof="0" dirty="0"/>
            <a:t>Hold dig orienteret fra hjemmesider distrikt, nationalt og internationalt</a:t>
          </a:r>
          <a:endParaRPr lang="en-US" sz="1800" kern="1200" dirty="0"/>
        </a:p>
      </dsp:txBody>
      <dsp:txXfrm>
        <a:off x="2782173" y="587748"/>
        <a:ext cx="2528069" cy="1516841"/>
      </dsp:txXfrm>
    </dsp:sp>
    <dsp:sp modelId="{F1861C33-77CD-4964-B78A-77A266638C5E}">
      <dsp:nvSpPr>
        <dsp:cNvPr id="0" name=""/>
        <dsp:cNvSpPr/>
      </dsp:nvSpPr>
      <dsp:spPr>
        <a:xfrm>
          <a:off x="648" y="2893509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Deltag i distriktets introduktionsmøde</a:t>
          </a:r>
          <a:endParaRPr lang="en-US" sz="1800" kern="1200" dirty="0"/>
        </a:p>
      </dsp:txBody>
      <dsp:txXfrm>
        <a:off x="648" y="2893509"/>
        <a:ext cx="2528069" cy="1516841"/>
      </dsp:txXfrm>
    </dsp:sp>
    <dsp:sp modelId="{2518FFA8-F013-4D7B-99B6-9ECDBE8815DA}">
      <dsp:nvSpPr>
        <dsp:cNvPr id="0" name=""/>
        <dsp:cNvSpPr/>
      </dsp:nvSpPr>
      <dsp:spPr>
        <a:xfrm>
          <a:off x="2781524" y="2893509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noProof="0" dirty="0"/>
            <a:t>Kan træde i præsidentens sted</a:t>
          </a:r>
        </a:p>
      </dsp:txBody>
      <dsp:txXfrm>
        <a:off x="2781524" y="2893509"/>
        <a:ext cx="2528069" cy="1516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pPr rtl="0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pPr rtl="0"/>
            <a:fld id="{282ACD21-6E0C-4060-B51B-8CF266F9DA87}" type="datetime1">
              <a:rPr lang="da-DK" smtClean="0"/>
              <a:t>29-04-2026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pPr rtl="0"/>
            <a:fld id="{8D82E420-31C0-4FAB-9C47-370244A3A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3157" userDrawn="1">
          <p15:clr>
            <a:srgbClr val="F26B43"/>
          </p15:clr>
        </p15:guide>
        <p15:guide id="2" pos="217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pPr rtl="0"/>
            <a:endParaRPr lang="da-DK" noProof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3A35C5BB-4774-46DE-BCB8-38BE93BFBBFD}" type="datetime1">
              <a:rPr lang="da-DK" smtClean="0"/>
              <a:pPr/>
              <a:t>29-04-2026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pPr rt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 rtl="0"/>
            <a:r>
              <a:rPr lang="da-DK" noProof="0"/>
              <a:t>Klik for at redigere i master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pPr rtl="0"/>
            <a:endParaRPr lang="da-DK" noProof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pPr rtl="0"/>
            <a:fld id="{0FBDF500-FE05-4D50-AB42-37EDEB80A66C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D8A54-B9A6-1BE4-1831-09E76E518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A3E414D-6703-6E22-B13C-75F156F69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A5B02FF-1D68-0813-4F6D-FE7981062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1 – Velkommen</a:t>
            </a:r>
          </a:p>
          <a:p>
            <a:endParaRPr lang="da-DK" b="1" dirty="0"/>
          </a:p>
          <a:p>
            <a:r>
              <a:rPr lang="da-DK" b="1" dirty="0"/>
              <a:t>SPØRGSMÅL:</a:t>
            </a:r>
          </a:p>
          <a:p>
            <a:r>
              <a:rPr lang="da-DK" b="1" dirty="0"/>
              <a:t>HVAD TÆNKER DU DIN VIGTIGSTE OPGAVE ER SOM KLUBPRÆSIDENT?</a:t>
            </a:r>
          </a:p>
          <a:p>
            <a:endParaRPr lang="da-DK" b="1" dirty="0"/>
          </a:p>
          <a:p>
            <a:r>
              <a:rPr lang="da-DK" b="1" dirty="0"/>
              <a:t>HVAD SYNES DU ER DET SVÆRESTE I ROLLEN SOM KLUBPRÆSIDENT?</a:t>
            </a:r>
          </a:p>
          <a:p>
            <a:r>
              <a:rPr lang="da-DK" b="0" dirty="0"/>
              <a:t>2 post it sedler</a:t>
            </a:r>
          </a:p>
          <a:p>
            <a:r>
              <a:rPr lang="da-DK" b="0" dirty="0"/>
              <a:t>I hver sin stak</a:t>
            </a:r>
          </a:p>
          <a:p>
            <a:endParaRPr lang="da-DK" b="0" dirty="0"/>
          </a:p>
          <a:p>
            <a:endParaRPr lang="da-DK" b="0" dirty="0"/>
          </a:p>
          <a:p>
            <a:r>
              <a:rPr lang="da-DK" dirty="0"/>
              <a:t>“Velkommen til i dag, hvor vi skal kigge nærmere på rollen som klubpræsident. Jeg vil give jer et overblik over ansvar, opgaver og hvordan man kommer godt i gang.</a:t>
            </a:r>
          </a:p>
          <a:p>
            <a:r>
              <a:rPr lang="da-DK" dirty="0"/>
              <a:t>Inden vi går i gang – hvor mange af jer har prøvet en lederrolle før?”</a:t>
            </a:r>
          </a:p>
          <a:p>
            <a:r>
              <a:rPr lang="da-DK" dirty="0"/>
              <a:t>Tydeliggørelse af hvilket ansvar har de enkelte poster i bestyrelsen – og hvilke kompetencer skal man helst besidde, når man får en rolle i bestyrelsen.</a:t>
            </a:r>
          </a:p>
          <a:p>
            <a:endParaRPr lang="da-DK" dirty="0"/>
          </a:p>
          <a:p>
            <a:r>
              <a:rPr lang="da-DK" dirty="0"/>
              <a:t>Dialog møde  - såvel som introduktion</a:t>
            </a:r>
          </a:p>
          <a:p>
            <a:r>
              <a:rPr lang="da-DK" dirty="0"/>
              <a:t>Stil endelig spørgsmål</a:t>
            </a:r>
          </a:p>
        </p:txBody>
      </p:sp>
    </p:spTree>
    <p:extLst>
      <p:ext uri="{BB962C8B-B14F-4D97-AF65-F5344CB8AC3E}">
        <p14:creationId xmlns:p14="http://schemas.microsoft.com/office/powerpoint/2010/main" val="4140879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DB37A-29F5-4E0B-4116-BA3E67987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D97F07C-9634-F545-53A9-6BA283742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4DABEFA-3D56-2E99-C7E6-FD08B77DB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10</a:t>
            </a:r>
          </a:p>
          <a:p>
            <a:r>
              <a:rPr lang="da-DK" b="1" dirty="0"/>
              <a:t> – Medlemmer</a:t>
            </a:r>
          </a:p>
          <a:p>
            <a:r>
              <a:rPr lang="da-DK" dirty="0"/>
              <a:t>“Det er også vigtigt at holde medlemmerne orienteret og have fokus på deres trivsel – både socialt og personligt.</a:t>
            </a:r>
          </a:p>
          <a:p>
            <a:endParaRPr lang="da-DK" dirty="0"/>
          </a:p>
          <a:p>
            <a:r>
              <a:rPr lang="da-DK" dirty="0"/>
              <a:t>I er den der er med til at binde kittet sammen i IW, ved at I selv holder jer orienteret og at I videregiver informationer.</a:t>
            </a:r>
          </a:p>
          <a:p>
            <a:endParaRPr lang="da-DK" dirty="0"/>
          </a:p>
          <a:p>
            <a:r>
              <a:rPr lang="da-DK" dirty="0"/>
              <a:t>Skal det så være en lang tale på hver eneste møde?</a:t>
            </a:r>
          </a:p>
          <a:p>
            <a:r>
              <a:rPr lang="da-DK" dirty="0"/>
              <a:t>Nej – men find de væsentlige emner.</a:t>
            </a:r>
          </a:p>
          <a:p>
            <a:endParaRPr lang="da-DK" dirty="0"/>
          </a:p>
          <a:p>
            <a:r>
              <a:rPr lang="da-DK" dirty="0"/>
              <a:t>Måske skal vi i gang med at finde nye arbejdsmetoder til at holde informationsniveauet.</a:t>
            </a:r>
          </a:p>
          <a:p>
            <a:endParaRPr lang="da-DK" dirty="0"/>
          </a:p>
          <a:p>
            <a:r>
              <a:rPr lang="da-DK" dirty="0"/>
              <a:t>Vi kan jo godt bliver enige om, at det er den enkeltes ansvar at holde sig orienteret.</a:t>
            </a:r>
          </a:p>
          <a:p>
            <a:r>
              <a:rPr lang="da-DK" dirty="0"/>
              <a:t>Måske skal månedsbrevet bare </a:t>
            </a:r>
            <a:r>
              <a:rPr lang="da-DK" dirty="0" err="1"/>
              <a:t>indholde</a:t>
            </a:r>
            <a:r>
              <a:rPr lang="da-DK" dirty="0"/>
              <a:t> en overskrift og et link til hvor du kan læse mere.</a:t>
            </a:r>
          </a:p>
          <a:p>
            <a:endParaRPr lang="da-DK" dirty="0"/>
          </a:p>
          <a:p>
            <a:r>
              <a:rPr lang="da-DK" dirty="0"/>
              <a:t>Vi har pt. 2 ledige poster i Distriktsbestyrelsen – en sekretær og en DISO </a:t>
            </a:r>
            <a:r>
              <a:rPr lang="da-DK" dirty="0" err="1"/>
              <a:t>tíl</a:t>
            </a:r>
            <a:r>
              <a:rPr lang="da-DK" dirty="0"/>
              <a:t> besættelse pr. 1.7.2027.</a:t>
            </a:r>
          </a:p>
          <a:p>
            <a:r>
              <a:rPr lang="da-DK" dirty="0"/>
              <a:t>Mangler kandidater</a:t>
            </a:r>
          </a:p>
          <a:p>
            <a:r>
              <a:rPr lang="da-DK" dirty="0"/>
              <a:t>Frist til 1.9.26.</a:t>
            </a:r>
          </a:p>
          <a:p>
            <a:endParaRPr lang="da-DK" dirty="0"/>
          </a:p>
          <a:p>
            <a:r>
              <a:rPr lang="da-DK" dirty="0"/>
              <a:t>Husk at have nogen med f.eks. I distriktsbestyrelsen løfter jeres egen klub og giver inspiration.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5247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Husk </a:t>
            </a:r>
            <a:r>
              <a:rPr lang="en-US" dirty="0" err="1"/>
              <a:t>vores</a:t>
            </a:r>
            <a:r>
              <a:rPr lang="en-US" dirty="0"/>
              <a:t> </a:t>
            </a:r>
            <a:r>
              <a:rPr lang="en-US" dirty="0" err="1"/>
              <a:t>mål</a:t>
            </a:r>
            <a:r>
              <a:rPr lang="en-US" dirty="0"/>
              <a:t> om </a:t>
            </a:r>
            <a:r>
              <a:rPr lang="en-US" dirty="0" err="1"/>
              <a:t>netto</a:t>
            </a:r>
            <a:r>
              <a:rPr lang="en-US" dirty="0"/>
              <a:t> et </a:t>
            </a:r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medlem</a:t>
            </a:r>
            <a:r>
              <a:rPr lang="en-US" dirty="0"/>
              <a:t> om </a:t>
            </a:r>
            <a:r>
              <a:rPr lang="en-US" dirty="0" err="1"/>
              <a:t>året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Det er super </a:t>
            </a:r>
            <a:r>
              <a:rPr lang="en-US" dirty="0" err="1"/>
              <a:t>vigtigt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Ikke </a:t>
            </a:r>
            <a:r>
              <a:rPr lang="en-US" dirty="0" err="1"/>
              <a:t>nødvendigvis</a:t>
            </a:r>
            <a:r>
              <a:rPr lang="en-US" dirty="0"/>
              <a:t> let – men husk at du er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alene</a:t>
            </a:r>
            <a:r>
              <a:rPr lang="en-US" dirty="0"/>
              <a:t> – du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bestyrelsen</a:t>
            </a:r>
            <a:r>
              <a:rPr lang="en-US" dirty="0"/>
              <a:t> bag dig.</a:t>
            </a:r>
          </a:p>
          <a:p>
            <a:endParaRPr lang="en-US" dirty="0"/>
          </a:p>
          <a:p>
            <a:r>
              <a:rPr lang="en-US" dirty="0" err="1"/>
              <a:t>Fortæl</a:t>
            </a:r>
            <a:r>
              <a:rPr lang="en-US" dirty="0"/>
              <a:t> den </a:t>
            </a: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historie</a:t>
            </a:r>
            <a:r>
              <a:rPr lang="en-US" dirty="0"/>
              <a:t> –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steder</a:t>
            </a:r>
            <a:r>
              <a:rPr lang="en-US" dirty="0"/>
              <a:t> er folk </a:t>
            </a:r>
            <a:r>
              <a:rPr lang="en-US" dirty="0" err="1"/>
              <a:t>begyndt</a:t>
            </a:r>
            <a:r>
              <a:rPr lang="en-US" dirty="0"/>
              <a:t> at </a:t>
            </a:r>
            <a:r>
              <a:rPr lang="en-US" dirty="0" err="1"/>
              <a:t>henvende</a:t>
            </a:r>
            <a:r>
              <a:rPr lang="en-US" dirty="0"/>
              <a:t> sig og </a:t>
            </a:r>
            <a:r>
              <a:rPr lang="en-US" dirty="0" err="1"/>
              <a:t>spørge</a:t>
            </a:r>
            <a:r>
              <a:rPr lang="en-US" dirty="0"/>
              <a:t> om de </a:t>
            </a:r>
            <a:r>
              <a:rPr lang="en-US" dirty="0" err="1"/>
              <a:t>må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med.</a:t>
            </a:r>
          </a:p>
        </p:txBody>
      </p:sp>
    </p:spTree>
    <p:extLst>
      <p:ext uri="{BB962C8B-B14F-4D97-AF65-F5344CB8AC3E}">
        <p14:creationId xmlns:p14="http://schemas.microsoft.com/office/powerpoint/2010/main" val="3128761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8E600-E367-111E-2AE4-55D72B888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2D8D56D-B464-42F0-B014-2653A926B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53FF957-B30A-302F-56CB-DCA7B80D7D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Ledelse af bestyrelsesmøderne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“Som leder af bestyrelsesmøder skal du være forberedt, involvere alle og sikre, at beslutninger bliver ført ud i livet.</a:t>
            </a:r>
          </a:p>
          <a:p>
            <a:endParaRPr lang="da-DK" b="1" dirty="0"/>
          </a:p>
          <a:p>
            <a:r>
              <a:rPr lang="da-DK" b="1" dirty="0"/>
              <a:t>Hvad gør man som en god leder.</a:t>
            </a:r>
          </a:p>
          <a:p>
            <a:r>
              <a:rPr lang="da-DK" b="1" dirty="0"/>
              <a:t>Lytter</a:t>
            </a:r>
          </a:p>
          <a:p>
            <a:r>
              <a:rPr lang="da-DK" b="1" dirty="0"/>
              <a:t>Sørger for at alle kommer får mulighed for at sige deres mening.</a:t>
            </a:r>
          </a:p>
          <a:p>
            <a:r>
              <a:rPr lang="da-DK" b="1" dirty="0"/>
              <a:t>Holder strukturen og følger dagsordenen.</a:t>
            </a:r>
          </a:p>
          <a:p>
            <a:endParaRPr lang="da-DK" b="1" dirty="0"/>
          </a:p>
          <a:p>
            <a:r>
              <a:rPr lang="da-DK" b="1" dirty="0"/>
              <a:t>Vi kan alle komme til at komme ud af en tangent – alle har meget på sinde.</a:t>
            </a:r>
          </a:p>
          <a:p>
            <a:r>
              <a:rPr lang="da-DK" b="1" dirty="0"/>
              <a:t>En ide kan også være at man indleder mødet med bordet rundt – der kan være noget den enkelte er optaget af – og det kan måske forklare hvorfor man er lidt tavs på mødet og man ikke byder ind på opgaver.</a:t>
            </a:r>
          </a:p>
          <a:p>
            <a:endParaRPr lang="da-DK" b="1" dirty="0"/>
          </a:p>
          <a:p>
            <a:r>
              <a:rPr lang="da-DK" b="1" dirty="0"/>
              <a:t>Men ikke mindst konkludere.</a:t>
            </a:r>
          </a:p>
          <a:p>
            <a:endParaRPr lang="da-DK" b="1" dirty="0"/>
          </a:p>
          <a:p>
            <a:r>
              <a:rPr lang="da-DK" b="1" dirty="0"/>
              <a:t>Saml op på dialogen og lav en konklusion som alle kan være med i.</a:t>
            </a:r>
          </a:p>
          <a:p>
            <a:r>
              <a:rPr lang="da-DK" b="1" dirty="0"/>
              <a:t>Det gør det også meget lettere at være referent.</a:t>
            </a:r>
          </a:p>
          <a:p>
            <a:endParaRPr lang="da-DK" b="1" dirty="0"/>
          </a:p>
          <a:p>
            <a:r>
              <a:rPr lang="da-DK" b="1" dirty="0"/>
              <a:t>En god ide kan også være, at få aftalt hvem der gør hvad og hvornår.</a:t>
            </a:r>
          </a:p>
          <a:p>
            <a:endParaRPr lang="da-DK" b="1" dirty="0"/>
          </a:p>
          <a:p>
            <a:r>
              <a:rPr lang="da-DK" b="1" dirty="0"/>
              <a:t>Eks. Fra mig selv – ikke særlig struktureret.</a:t>
            </a:r>
          </a:p>
          <a:p>
            <a:r>
              <a:rPr lang="da-DK" b="1" dirty="0"/>
              <a:t>Når noget er aftalt – lægges det væk</a:t>
            </a:r>
          </a:p>
          <a:p>
            <a:r>
              <a:rPr lang="da-DK" b="1" dirty="0"/>
              <a:t>Og så venter jeg bare, at det sker eller en tilbagemelding.</a:t>
            </a:r>
          </a:p>
          <a:p>
            <a:endParaRPr lang="da-DK" b="1" dirty="0"/>
          </a:p>
          <a:p>
            <a:endParaRPr lang="da-DK" b="1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5966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1BDBF-D883-5AD3-4CB7-9C605BBDF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C4A9A13-FC9C-EF89-1D7D-8876729C6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E295051-533F-2AF9-F14F-E5162B312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13 – Bestyrelsesmøder (lederrollen)</a:t>
            </a:r>
          </a:p>
          <a:p>
            <a:r>
              <a:rPr lang="da-DK" dirty="0"/>
              <a:t>Hvad gør et møde godt – og hvad gør det dårligt?”</a:t>
            </a:r>
          </a:p>
          <a:p>
            <a:endParaRPr lang="da-DK" dirty="0"/>
          </a:p>
          <a:p>
            <a:r>
              <a:rPr lang="da-DK" dirty="0"/>
              <a:t>Synlighed – er vejen frem både lokalt men også på landsplan.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Det der Inner Wheel – hvad er det nu det er for noget?</a:t>
            </a:r>
          </a:p>
          <a:p>
            <a:endParaRPr lang="da-DK" dirty="0"/>
          </a:p>
          <a:p>
            <a:r>
              <a:rPr lang="da-DK" dirty="0"/>
              <a:t>Eks. Flere steder fra, hvor kvinder selv kommer og spørger om de må være med i vores netværk.</a:t>
            </a:r>
          </a:p>
          <a:p>
            <a:endParaRPr lang="da-DK" dirty="0"/>
          </a:p>
          <a:p>
            <a:r>
              <a:rPr lang="da-DK" dirty="0"/>
              <a:t>Unægtelig nemmere end hvis vi hele tiden skal spørge vores netværk om de vil være med.</a:t>
            </a:r>
          </a:p>
          <a:p>
            <a:endParaRPr lang="da-DK" dirty="0"/>
          </a:p>
          <a:p>
            <a:r>
              <a:rPr lang="da-DK" dirty="0"/>
              <a:t>Stolthed af at være medlem kunne også være et af nøgleordene.</a:t>
            </a:r>
          </a:p>
          <a:p>
            <a:endParaRPr lang="da-DK" dirty="0"/>
          </a:p>
          <a:p>
            <a:r>
              <a:rPr lang="da-DK" dirty="0"/>
              <a:t>Handleplaner – et noget </a:t>
            </a:r>
            <a:r>
              <a:rPr lang="da-DK" dirty="0" err="1"/>
              <a:t>udskædt</a:t>
            </a:r>
            <a:r>
              <a:rPr lang="da-DK" dirty="0"/>
              <a:t> ord – men det kan være godt at bestyrelsen har nogle mål for året.</a:t>
            </a:r>
          </a:p>
          <a:p>
            <a:r>
              <a:rPr lang="da-DK" dirty="0"/>
              <a:t>Det kan også være mere avis omtale, det kan være handleplan for nye medlemmer</a:t>
            </a:r>
          </a:p>
          <a:p>
            <a:r>
              <a:rPr lang="da-DK" dirty="0"/>
              <a:t>Det kan være fornyelse af klubben hvordan gør vi det</a:t>
            </a:r>
          </a:p>
          <a:p>
            <a:r>
              <a:rPr lang="da-DK" dirty="0"/>
              <a:t>Redigering af interne regler </a:t>
            </a:r>
          </a:p>
          <a:p>
            <a:endParaRPr lang="da-DK" dirty="0"/>
          </a:p>
          <a:p>
            <a:r>
              <a:rPr lang="da-DK" dirty="0"/>
              <a:t>Det behøver ikke at være dårligt at man har en plan – det kan også frigøre energi – vi har drøftet hvad vi vil og hvor vi får hen i dette år.</a:t>
            </a:r>
          </a:p>
          <a:p>
            <a:r>
              <a:rPr lang="da-DK" dirty="0"/>
              <a:t>Sikre at man når sine mål</a:t>
            </a:r>
          </a:p>
          <a:p>
            <a:r>
              <a:rPr lang="da-DK" dirty="0"/>
              <a:t>Mere tydelig ledelse.</a:t>
            </a:r>
          </a:p>
        </p:txBody>
      </p:sp>
    </p:spTree>
    <p:extLst>
      <p:ext uri="{BB962C8B-B14F-4D97-AF65-F5344CB8AC3E}">
        <p14:creationId xmlns:p14="http://schemas.microsoft.com/office/powerpoint/2010/main" val="399924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D6AD7-A994-FB8E-83B2-B4CAC9C99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D508618-FCB0-AF6D-D70F-5C86F526E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B898098-AB2A-2B60-47A5-02B54AB1B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Ledelse af de månedlige klubmøder</a:t>
            </a:r>
          </a:p>
          <a:p>
            <a:endParaRPr lang="da-DK" b="1" dirty="0"/>
          </a:p>
          <a:p>
            <a:r>
              <a:rPr lang="da-DK" b="1" dirty="0"/>
              <a:t>De informationer som man gerne vil sige, skriv det nu ned og giv sekretæren det på forhånd – så også sekretæren har overskud til at lytte</a:t>
            </a:r>
          </a:p>
          <a:p>
            <a:endParaRPr lang="da-DK" b="1" dirty="0"/>
          </a:p>
          <a:p>
            <a:endParaRPr lang="da-DK" b="1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4517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FEB61-3230-5062-9C3E-0860C7938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7D3A1D-BFCE-7B61-A690-D4239D46F0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A320DF-809B-D92D-973E-DEF0A09C7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dirty="0"/>
          </a:p>
          <a:p>
            <a:r>
              <a:rPr lang="da-DK" b="1" dirty="0"/>
              <a:t> Faste punkter</a:t>
            </a:r>
          </a:p>
          <a:p>
            <a:r>
              <a:rPr lang="da-DK" dirty="0"/>
              <a:t>“Her er eksempler på faste punkter – det giver genkendelighed og struktur i møderne.</a:t>
            </a:r>
          </a:p>
          <a:p>
            <a:r>
              <a:rPr lang="da-DK" dirty="0"/>
              <a:t>Er der noget, I tænker mangler på sådan en dagsorden?”</a:t>
            </a:r>
          </a:p>
          <a:p>
            <a:endParaRPr lang="da-DK" dirty="0"/>
          </a:p>
          <a:p>
            <a:r>
              <a:rPr lang="da-DK" dirty="0"/>
              <a:t>Det kan jo også være at I har andre faste punkter.</a:t>
            </a:r>
          </a:p>
          <a:p>
            <a:endParaRPr lang="da-DK" dirty="0"/>
          </a:p>
          <a:p>
            <a:r>
              <a:rPr lang="da-DK" dirty="0"/>
              <a:t>Kender I det, når vi har et udemøde f.eks. Et besøg så er der ikke meget plads til vores møde – er det legalt?</a:t>
            </a:r>
          </a:p>
          <a:p>
            <a:r>
              <a:rPr lang="da-DK" dirty="0"/>
              <a:t>Lokalet duer måske ikke osv. …….</a:t>
            </a:r>
          </a:p>
          <a:p>
            <a:endParaRPr lang="da-DK" dirty="0"/>
          </a:p>
          <a:p>
            <a:r>
              <a:rPr lang="da-DK" dirty="0"/>
              <a:t>Hvordan kan man så aflevere info, som ikke kan vente?</a:t>
            </a:r>
          </a:p>
          <a:p>
            <a:endParaRPr lang="da-DK" dirty="0"/>
          </a:p>
          <a:p>
            <a:r>
              <a:rPr lang="da-DK" dirty="0"/>
              <a:t>Måske en ide at samle sammen og ikke være så stringente hver gang.</a:t>
            </a:r>
          </a:p>
          <a:p>
            <a:endParaRPr lang="da-DK" dirty="0"/>
          </a:p>
          <a:p>
            <a:r>
              <a:rPr lang="da-DK" dirty="0"/>
              <a:t>Det har vist været den dagsorden vi har haft i 100 år – skal der fornyelse til</a:t>
            </a:r>
          </a:p>
          <a:p>
            <a:endParaRPr lang="da-DK" dirty="0"/>
          </a:p>
          <a:p>
            <a:r>
              <a:rPr lang="da-DK" dirty="0"/>
              <a:t>En overvejelse</a:t>
            </a:r>
          </a:p>
        </p:txBody>
      </p:sp>
    </p:spTree>
    <p:extLst>
      <p:ext uri="{BB962C8B-B14F-4D97-AF65-F5344CB8AC3E}">
        <p14:creationId xmlns:p14="http://schemas.microsoft.com/office/powerpoint/2010/main" val="2483079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EB950-D6C2-1EA6-6F1B-B7BEA0C21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3DAAE89-EA92-0D5C-CD78-5FA5DDDB1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90E2FA9-2A21-B21F-AD50-B0FA09B85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b="1" dirty="0"/>
              <a:t>Slide 17 – Generalforsamling</a:t>
            </a:r>
          </a:p>
          <a:p>
            <a:r>
              <a:rPr lang="da-DK" dirty="0"/>
              <a:t>“Ved afstemninger er det vigtigt at være neutral og sikre, at beslutninger afspejler flertallet.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7011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4D088-C14A-1137-407E-E88E6AC8E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9D11664-F0AC-C360-8A38-6111EF2AE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8175819-C933-2133-E900-CA0D8AF7C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18 – Årets gang</a:t>
            </a:r>
          </a:p>
          <a:p>
            <a:r>
              <a:rPr lang="da-DK" dirty="0"/>
              <a:t>“Her ser I de vigtigste tidspunkter i løbet af året – det giver et godt overblik over planlægningen.</a:t>
            </a:r>
          </a:p>
          <a:p>
            <a:r>
              <a:rPr lang="da-DK" dirty="0"/>
              <a:t>Er der nogle af de tidspunkter, der plejer at være udfordrende?”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3861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9CDE1-5115-37EA-D40A-4FA746379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8CF7F24-A7EE-CF85-0B35-C8671FC718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0812E01-A18B-40D6-933A-76BC3F7FD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lide 19 – Vicepræsident</a:t>
            </a:r>
          </a:p>
          <a:p>
            <a:r>
              <a:rPr lang="da-DK" dirty="0"/>
              <a:t>“Vicepræsidenten bruger året på at forberede sig og kan træde til, hvis det bliver nødvendigt.</a:t>
            </a:r>
          </a:p>
          <a:p>
            <a:r>
              <a:rPr lang="da-DK" dirty="0"/>
              <a:t>Hvis I selv skulle være vicepræsident – hvad ville I fokusere på at lære?”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8961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FE7E0-0101-3C4A-A8A1-4B33DFEE3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EC2EB5-2828-C727-14A9-3B59073D0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5882771-895D-6D9D-2AB4-5FE99204E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20 – </a:t>
            </a:r>
            <a:r>
              <a:rPr lang="da-DK" b="1" dirty="0" err="1"/>
              <a:t>Pastpræsident</a:t>
            </a:r>
            <a:endParaRPr lang="da-DK" b="1" dirty="0"/>
          </a:p>
          <a:p>
            <a:r>
              <a:rPr lang="da-DK" dirty="0"/>
              <a:t>“</a:t>
            </a:r>
            <a:r>
              <a:rPr lang="da-DK" dirty="0" err="1"/>
              <a:t>Pastpræsidenten</a:t>
            </a:r>
            <a:r>
              <a:rPr lang="da-DK" dirty="0"/>
              <a:t> spiller en vigtig rolle i at finde nye medlemmer og hjælpe dem godt i gang.</a:t>
            </a:r>
          </a:p>
          <a:p>
            <a:r>
              <a:rPr lang="da-DK" dirty="0"/>
              <a:t>Hvad tror I er vigtigt for at få nye medlemmer til at føle sig velkomne?”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936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2 – Dagsorden</a:t>
            </a:r>
          </a:p>
          <a:p>
            <a:r>
              <a:rPr lang="da-DK" dirty="0"/>
              <a:t>“Her er dagsordenen for i dag. Vi kommer omkring jeres rolle som præsident, de vigtigste opgaver, møderne og hvordan året typisk ser ud – og selvfølgelig bliver der tid til spørgsmål til sidst.</a:t>
            </a:r>
          </a:p>
          <a:p>
            <a:r>
              <a:rPr lang="da-DK" dirty="0"/>
              <a:t>Er der noget særligt, I håber at få ud af i dag?”</a:t>
            </a:r>
          </a:p>
          <a:p>
            <a:endParaRPr lang="da-DK" dirty="0"/>
          </a:p>
          <a:p>
            <a:r>
              <a:rPr lang="da-DK" dirty="0"/>
              <a:t>Lad os lige tage runden – sig om I er præsident – eller vicepræsident og byen I kommer fra.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5514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E9A8E-FB7F-4AA2-EC10-B644E34E8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31FD36-D7B8-76E0-2130-087CF149A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A896837-9EBB-18AB-23B8-D8B462ACF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lide 21 – Spørgsmål</a:t>
            </a:r>
          </a:p>
          <a:p>
            <a:r>
              <a:rPr lang="da-DK" dirty="0"/>
              <a:t>“Er der noget, I sidder med nu – eller noget I tænker ‘det her bliver svært’?”</a:t>
            </a:r>
          </a:p>
          <a:p>
            <a:endParaRPr lang="da-DK" dirty="0"/>
          </a:p>
          <a:p>
            <a:r>
              <a:rPr lang="da-DK" dirty="0"/>
              <a:t>Se på sedlerne – dialog </a:t>
            </a:r>
            <a:r>
              <a:rPr lang="da-DK"/>
              <a:t>- opsamling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0675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DCDB8-21DF-57A6-A081-03686EAF9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6F97C34-D65B-B33E-2314-F799DF297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144371C-78A4-07D5-0293-B0325F33B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22 – Afslutning</a:t>
            </a:r>
          </a:p>
          <a:p>
            <a:r>
              <a:rPr lang="da-DK" dirty="0"/>
              <a:t>“Tak for jeres tid og engagement – jeg håber, I føler jer bedre klædt på til rollen som klubpræsident.</a:t>
            </a:r>
          </a:p>
          <a:p>
            <a:r>
              <a:rPr lang="da-DK" dirty="0"/>
              <a:t>Hvad tager I især med jer fra i dag?”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7958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8EA6E-89E3-5937-0821-562837204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082EAFA-0C10-7E8B-3100-2E20877A8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D34057F-63AB-FC88-A3D7-9F8EC7ACA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En klubpræsident leder klub- og bestyrelsesmøder</a:t>
            </a:r>
          </a:p>
          <a:p>
            <a:r>
              <a:rPr lang="da-DK" b="1" dirty="0"/>
              <a:t>Slide 3 – Team og stemning</a:t>
            </a:r>
          </a:p>
          <a:p>
            <a:r>
              <a:rPr lang="da-DK" dirty="0"/>
              <a:t>“En af de vigtigste opgaver som præsident er at skabe et godt samarbejde i klubben. Det handler om at få medlemmer og bestyrelse til at arbejde som et team og sikre en positiv stemning.</a:t>
            </a:r>
          </a:p>
          <a:p>
            <a:r>
              <a:rPr lang="da-DK" dirty="0"/>
              <a:t>Du er leder – og du skal gøre dig nogle overvejelser om din lederrolle</a:t>
            </a:r>
          </a:p>
          <a:p>
            <a:endParaRPr lang="da-DK" dirty="0"/>
          </a:p>
          <a:p>
            <a:r>
              <a:rPr lang="da-DK" dirty="0"/>
              <a:t>Husk at I er ikke alene </a:t>
            </a:r>
          </a:p>
          <a:p>
            <a:r>
              <a:rPr lang="da-DK" dirty="0"/>
              <a:t>Det er ikke en jeg disciplin – men en vi disciplin </a:t>
            </a:r>
          </a:p>
          <a:p>
            <a:r>
              <a:rPr lang="da-DK" dirty="0"/>
              <a:t>Det er et team – ja og hvordan får man så lavet et team?</a:t>
            </a:r>
          </a:p>
          <a:p>
            <a:endParaRPr lang="da-DK" dirty="0"/>
          </a:p>
          <a:p>
            <a:r>
              <a:rPr lang="da-DK" dirty="0"/>
              <a:t>Det tror jeg at man gør vi at have fælles mål</a:t>
            </a:r>
          </a:p>
          <a:p>
            <a:r>
              <a:rPr lang="da-DK" dirty="0"/>
              <a:t>Gå i samme retning</a:t>
            </a:r>
          </a:p>
          <a:p>
            <a:r>
              <a:rPr lang="da-DK" dirty="0"/>
              <a:t>Vi spiller alle sammen på samme bane – vi hjælper hinanden og vil hinanden</a:t>
            </a:r>
          </a:p>
          <a:p>
            <a:r>
              <a:rPr lang="da-DK" dirty="0"/>
              <a:t>Og vi gør alle sammen vores bedste</a:t>
            </a:r>
          </a:p>
          <a:p>
            <a:endParaRPr lang="da-DK" dirty="0"/>
          </a:p>
          <a:p>
            <a:r>
              <a:rPr lang="da-DK" dirty="0"/>
              <a:t>Stil spørgsmål</a:t>
            </a:r>
          </a:p>
          <a:p>
            <a:r>
              <a:rPr lang="da-DK" dirty="0"/>
              <a:t>Lad være med at gætte, tro og antage</a:t>
            </a:r>
          </a:p>
          <a:p>
            <a:r>
              <a:rPr lang="da-DK" dirty="0"/>
              <a:t>Men spørg hvis du er i tvivl.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8569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2DD0F-B06B-BCE1-2A27-B7B163EAC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73AFCA8-52E7-3A5E-A250-BE66B406B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43D1179-6131-22DA-71F6-D021F8F82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Ansvar: Holder sig orienteret – kommer tilbage til hvor finder vi tingene på hjemmesiderne</a:t>
            </a:r>
          </a:p>
          <a:p>
            <a:r>
              <a:rPr lang="da-DK" b="1" dirty="0"/>
              <a:t>Slide 4 – Lederrollen</a:t>
            </a:r>
          </a:p>
          <a:p>
            <a:r>
              <a:rPr lang="da-DK" dirty="0"/>
              <a:t>“Som præsident leder du både klub- og bestyrelsesmøder. Du har også ansvar for, at forslag og idéer bliver behandlet de rigtige steder.</a:t>
            </a:r>
          </a:p>
          <a:p>
            <a:endParaRPr lang="da-DK" dirty="0"/>
          </a:p>
          <a:p>
            <a:endParaRPr lang="da-DK" b="1" dirty="0"/>
          </a:p>
          <a:p>
            <a:r>
              <a:rPr lang="da-DK" b="1" dirty="0"/>
              <a:t>Eksternt ansvar</a:t>
            </a:r>
          </a:p>
          <a:p>
            <a:r>
              <a:rPr lang="da-DK" dirty="0"/>
              <a:t>“Det er også vigtigt at holde sig opdateret – både nationalt og internationalt. Du repræsenterer klubben og har stemmeret ved møder, men kan også give den videre, hvis du er forhindret.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Det er også vigtigt loyalt at referer fra Nationalbestyrelsen.</a:t>
            </a:r>
          </a:p>
          <a:p>
            <a:r>
              <a:rPr lang="da-DK" dirty="0"/>
              <a:t>Hvis man ikke enig – så sig endelig til af rette kanal.</a:t>
            </a:r>
          </a:p>
          <a:p>
            <a:r>
              <a:rPr lang="da-DK" dirty="0"/>
              <a:t>Nærmeste er Distriktspræsidenten som er bindeled mellem Nationalbestyrelsen og klubberne.</a:t>
            </a:r>
          </a:p>
          <a:p>
            <a:r>
              <a:rPr lang="da-DK" dirty="0"/>
              <a:t>Det giver en dårlig stemning – hvis der ikke refereres med positiv indstilling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Skal vi lige gå på hjemmesiden.</a:t>
            </a:r>
          </a:p>
          <a:p>
            <a:endParaRPr lang="da-DK" dirty="0"/>
          </a:p>
          <a:p>
            <a:r>
              <a:rPr lang="da-DK" dirty="0"/>
              <a:t>Hvor er det vi skal kigge?</a:t>
            </a:r>
          </a:p>
          <a:p>
            <a:r>
              <a:rPr lang="da-DK" dirty="0"/>
              <a:t>Og hvad skal vi kigge efter?</a:t>
            </a:r>
          </a:p>
          <a:p>
            <a:endParaRPr lang="da-DK" dirty="0"/>
          </a:p>
          <a:p>
            <a:r>
              <a:rPr lang="da-DK" dirty="0"/>
              <a:t>Hvor tit skal man så se på hjemmesiderne – det vil være Ok at klubpræsidenten ser hjemmesiderne forud for klubmødet.</a:t>
            </a:r>
          </a:p>
          <a:p>
            <a:r>
              <a:rPr lang="da-DK" dirty="0"/>
              <a:t>Så vil man være godt kørende.</a:t>
            </a:r>
          </a:p>
          <a:p>
            <a:endParaRPr lang="da-DK" dirty="0"/>
          </a:p>
          <a:p>
            <a:r>
              <a:rPr lang="da-DK" dirty="0"/>
              <a:t>Referater fra diverse møder giver et godt billede af hvad der drøftes lige nu.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094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02D15-0315-8369-5530-75D6EF546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4E9E387-61A0-5D33-8A38-290F1310D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8AB8FDB-889A-F399-88C5-D840AF8FE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5 –  Samarbejde</a:t>
            </a:r>
          </a:p>
          <a:p>
            <a:r>
              <a:rPr lang="da-DK" dirty="0"/>
              <a:t>“Som præsident bør du også tænke udad – hvordan kan jeres klub samarbejde med andre? Fælles aktiviteter er en rigtig god måde at styrke relationer på.</a:t>
            </a:r>
          </a:p>
          <a:p>
            <a:endParaRPr lang="en-US" dirty="0"/>
          </a:p>
          <a:p>
            <a:r>
              <a:rPr lang="en-US" dirty="0"/>
              <a:t>IW er et </a:t>
            </a:r>
            <a:r>
              <a:rPr lang="en-US" dirty="0" err="1"/>
              <a:t>netværk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stærke</a:t>
            </a:r>
            <a:r>
              <a:rPr lang="en-US" dirty="0"/>
              <a:t> </a:t>
            </a:r>
            <a:r>
              <a:rPr lang="en-US" dirty="0" err="1"/>
              <a:t>kvinder</a:t>
            </a:r>
            <a:r>
              <a:rPr lang="en-US" dirty="0"/>
              <a:t>.</a:t>
            </a:r>
          </a:p>
          <a:p>
            <a:r>
              <a:rPr lang="en-US" dirty="0"/>
              <a:t>Og </a:t>
            </a:r>
            <a:r>
              <a:rPr lang="en-US" dirty="0" err="1"/>
              <a:t>netværk</a:t>
            </a:r>
            <a:r>
              <a:rPr lang="en-US" dirty="0"/>
              <a:t> </a:t>
            </a:r>
            <a:r>
              <a:rPr lang="en-US" dirty="0" err="1"/>
              <a:t>udvikles</a:t>
            </a:r>
            <a:r>
              <a:rPr lang="en-US" dirty="0"/>
              <a:t> I </a:t>
            </a:r>
            <a:r>
              <a:rPr lang="en-US" dirty="0" err="1"/>
              <a:t>fællesskab</a:t>
            </a:r>
            <a:endParaRPr lang="en-US" dirty="0"/>
          </a:p>
          <a:p>
            <a:endParaRPr lang="en-US" dirty="0"/>
          </a:p>
          <a:p>
            <a:r>
              <a:rPr lang="en-US" dirty="0"/>
              <a:t>Del </a:t>
            </a:r>
            <a:r>
              <a:rPr lang="en-US" dirty="0" err="1"/>
              <a:t>også</a:t>
            </a:r>
            <a:r>
              <a:rPr lang="en-US" dirty="0"/>
              <a:t> gerne </a:t>
            </a: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ideer</a:t>
            </a:r>
            <a:r>
              <a:rPr lang="en-US" dirty="0"/>
              <a:t> med </a:t>
            </a:r>
            <a:r>
              <a:rPr lang="en-US" dirty="0" err="1"/>
              <a:t>hinanden</a:t>
            </a:r>
            <a:r>
              <a:rPr lang="en-US" dirty="0"/>
              <a:t> – det der </a:t>
            </a:r>
            <a:r>
              <a:rPr lang="en-US" dirty="0" err="1"/>
              <a:t>virker</a:t>
            </a:r>
            <a:r>
              <a:rPr lang="en-US" dirty="0"/>
              <a:t> hos </a:t>
            </a:r>
            <a:r>
              <a:rPr lang="en-US" dirty="0" err="1"/>
              <a:t>jer</a:t>
            </a:r>
            <a:r>
              <a:rPr lang="en-US" dirty="0"/>
              <a:t> – </a:t>
            </a:r>
            <a:r>
              <a:rPr lang="en-US" dirty="0" err="1"/>
              <a:t>virker</a:t>
            </a:r>
            <a:r>
              <a:rPr lang="en-US" dirty="0"/>
              <a:t> </a:t>
            </a:r>
            <a:r>
              <a:rPr lang="en-US" dirty="0" err="1"/>
              <a:t>nok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steder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Hvordan</a:t>
            </a:r>
            <a:r>
              <a:rPr lang="en-US" dirty="0"/>
              <a:t> er det vi </a:t>
            </a:r>
            <a:r>
              <a:rPr lang="en-US" dirty="0" err="1"/>
              <a:t>deler</a:t>
            </a:r>
            <a:r>
              <a:rPr lang="en-US" dirty="0"/>
              <a:t> med </a:t>
            </a:r>
            <a:r>
              <a:rPr lang="en-US" dirty="0" err="1"/>
              <a:t>hinanden</a:t>
            </a:r>
            <a:r>
              <a:rPr lang="en-US" dirty="0"/>
              <a:t>?</a:t>
            </a:r>
          </a:p>
          <a:p>
            <a:r>
              <a:rPr lang="en-US" dirty="0"/>
              <a:t>Blogs – og at </a:t>
            </a:r>
            <a:r>
              <a:rPr lang="en-US" dirty="0" err="1"/>
              <a:t>tagge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klubber</a:t>
            </a:r>
            <a:r>
              <a:rPr lang="en-US" dirty="0"/>
              <a:t> og </a:t>
            </a:r>
            <a:r>
              <a:rPr lang="en-US" dirty="0" err="1"/>
              <a:t>distrikter</a:t>
            </a:r>
            <a:r>
              <a:rPr lang="en-US" dirty="0"/>
              <a:t>.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4511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6D89F-5D45-E3BA-55DE-F2A689382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3332854-71F4-60A2-6662-63F2B3B20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8EAAD5E-9324-70F6-6370-EF4D23D87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 – Kom godt i gang</a:t>
            </a:r>
          </a:p>
          <a:p>
            <a:r>
              <a:rPr lang="da-DK" dirty="0"/>
              <a:t>“Når du starter som præsident, handler det om at få strukturen på plads. Få lavet udvalg, fordel ansvar og planlæg året sammen med bestyrelsen.</a:t>
            </a:r>
          </a:p>
          <a:p>
            <a:r>
              <a:rPr lang="da-DK" dirty="0"/>
              <a:t>Hvad tænker I er vigtigst i starten af jeres præsidentperiode?”</a:t>
            </a:r>
          </a:p>
          <a:p>
            <a:endParaRPr lang="da-DK" dirty="0"/>
          </a:p>
          <a:p>
            <a:r>
              <a:rPr lang="da-DK" dirty="0"/>
              <a:t>Udvikling af klubben</a:t>
            </a:r>
          </a:p>
          <a:p>
            <a:endParaRPr lang="da-DK" dirty="0"/>
          </a:p>
          <a:p>
            <a:r>
              <a:rPr lang="da-DK" dirty="0"/>
              <a:t>Hvordan sikre vi fastholdelse af klubben</a:t>
            </a:r>
          </a:p>
          <a:p>
            <a:endParaRPr lang="da-DK" dirty="0"/>
          </a:p>
          <a:p>
            <a:r>
              <a:rPr lang="da-DK" dirty="0"/>
              <a:t>Hvordan får vi fat i nye medlemmer</a:t>
            </a:r>
          </a:p>
          <a:p>
            <a:endParaRPr lang="da-DK" dirty="0"/>
          </a:p>
          <a:p>
            <a:r>
              <a:rPr lang="da-DK" dirty="0"/>
              <a:t>Rotationsprincippet</a:t>
            </a:r>
          </a:p>
          <a:p>
            <a:endParaRPr lang="da-DK" dirty="0"/>
          </a:p>
          <a:p>
            <a:r>
              <a:rPr lang="da-DK" dirty="0"/>
              <a:t>God ide med et program</a:t>
            </a:r>
          </a:p>
          <a:p>
            <a:r>
              <a:rPr lang="da-DK" dirty="0"/>
              <a:t>Hjulet – og god ide at få medlemmerne involveres.</a:t>
            </a:r>
          </a:p>
          <a:p>
            <a:r>
              <a:rPr lang="da-DK" dirty="0"/>
              <a:t>Tænk på vores hjul og tandhjulene</a:t>
            </a:r>
          </a:p>
          <a:p>
            <a:endParaRPr lang="da-DK" dirty="0"/>
          </a:p>
          <a:p>
            <a:r>
              <a:rPr lang="da-DK" dirty="0"/>
              <a:t>1 og 2 år hvad er fordele og hvad er ulemper?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0553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91E10-4210-B367-1CAB-2C4CDE310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DA52AB6-5095-0CD9-1EF8-EB8C1EBBE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436C358-EAC9-620E-91A0-998413CC2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8 – Brug håndbogen</a:t>
            </a:r>
          </a:p>
          <a:p>
            <a:r>
              <a:rPr lang="da-DK" dirty="0"/>
              <a:t>“Håndbogen er et vigtigt værktøj. Den hjælper jer med struktur, møder, regler og overblik over året.</a:t>
            </a:r>
          </a:p>
          <a:p>
            <a:endParaRPr lang="da-DK" dirty="0"/>
          </a:p>
          <a:p>
            <a:r>
              <a:rPr lang="da-DK" dirty="0"/>
              <a:t>Gå på hjemmesiden – hvor ligger håndbogen?</a:t>
            </a:r>
          </a:p>
          <a:p>
            <a:endParaRPr lang="da-DK" dirty="0"/>
          </a:p>
          <a:p>
            <a:r>
              <a:rPr lang="da-DK" dirty="0"/>
              <a:t>En god arbejdsmetode er – at alt hvad klubpræsidenten vil sige på mødet – laves skriftligt og sendes til sekretæren forud for mødet</a:t>
            </a:r>
          </a:p>
          <a:p>
            <a:r>
              <a:rPr lang="da-DK" dirty="0"/>
              <a:t>Og hvorfor nu det?</a:t>
            </a:r>
          </a:p>
          <a:p>
            <a:r>
              <a:rPr lang="da-DK" dirty="0"/>
              <a:t>Det letter arbejdet for sekretæren og man er sikker på at budskabet bliver det rigtige og med de rigtige ord.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6264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CC37F-B7DF-FFBD-70B3-4D8485645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766BD4-2329-CB46-2A33-1F3550452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C02CCFF-D411-0E08-9AF4-E70921968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9 – Hjemmeside</a:t>
            </a:r>
          </a:p>
          <a:p>
            <a:r>
              <a:rPr lang="da-DK" dirty="0"/>
              <a:t>“Brug hjemmesiden aktivt – det gør kommunikationen nemmere. I stedet for at sende mails, kan I samle det hele ét sted.</a:t>
            </a:r>
          </a:p>
          <a:p>
            <a:r>
              <a:rPr lang="da-DK" dirty="0"/>
              <a:t>Hvad fungerer bedst i jeres klub i forhold til kommunikation i dag?”</a:t>
            </a:r>
          </a:p>
          <a:p>
            <a:endParaRPr lang="da-DK" dirty="0"/>
          </a:p>
          <a:p>
            <a:r>
              <a:rPr lang="da-DK" dirty="0"/>
              <a:t>Det er jer der er med til at sætte dagsordenen</a:t>
            </a:r>
          </a:p>
          <a:p>
            <a:endParaRPr lang="da-DK" dirty="0"/>
          </a:p>
          <a:p>
            <a:r>
              <a:rPr lang="da-DK" dirty="0"/>
              <a:t>Vis Aalborg hus – kalenderen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51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B55F-079A-74BF-72F7-6ED368B3D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202377C-0221-6DCA-F99E-44844A579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D6FF710-AB3E-F9BB-5D47-28F270097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Slide 10 – Bestyrelse og planlægning</a:t>
            </a:r>
          </a:p>
          <a:p>
            <a:r>
              <a:rPr lang="da-DK" dirty="0"/>
              <a:t>“Som præsident skal du sikre, at bestyrelsen ved, hvor de finder information, og at møder planlægges i god tid.</a:t>
            </a:r>
          </a:p>
          <a:p>
            <a:r>
              <a:rPr lang="da-DK" dirty="0"/>
              <a:t>En god ide kan være, at I beder alle læse siderne til den rolle de har.</a:t>
            </a:r>
          </a:p>
          <a:p>
            <a:r>
              <a:rPr lang="da-DK" dirty="0"/>
              <a:t>Hvis I ikke er dus med hvor tingene findes snak om det på et bestyrelsesmøde – altid velkommen til at hente hjælp dels hos distriktsbestyrelsen men også hos superbrugerne</a:t>
            </a:r>
          </a:p>
          <a:p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 er leder af klubben, sørg nu for at aftalerne er på plads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Ikke </a:t>
            </a:r>
            <a:r>
              <a:rPr lang="en-US" dirty="0" err="1"/>
              <a:t>sådan</a:t>
            </a:r>
            <a:r>
              <a:rPr lang="en-US" dirty="0"/>
              <a:t> at I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udføre</a:t>
            </a:r>
            <a:r>
              <a:rPr lang="en-US" dirty="0"/>
              <a:t> </a:t>
            </a:r>
            <a:r>
              <a:rPr lang="en-US" dirty="0" err="1"/>
              <a:t>opgaven</a:t>
            </a:r>
            <a:r>
              <a:rPr lang="en-US" dirty="0"/>
              <a:t> – </a:t>
            </a:r>
            <a:r>
              <a:rPr lang="en-US" dirty="0" err="1"/>
              <a:t>lav</a:t>
            </a:r>
            <a:r>
              <a:rPr lang="en-US" dirty="0"/>
              <a:t> </a:t>
            </a:r>
            <a:r>
              <a:rPr lang="en-US" dirty="0" err="1"/>
              <a:t>uddelegering</a:t>
            </a:r>
            <a:r>
              <a:rPr lang="en-US" dirty="0"/>
              <a:t> og </a:t>
            </a:r>
            <a:r>
              <a:rPr lang="en-US" dirty="0" err="1"/>
              <a:t>stil</a:t>
            </a:r>
            <a:r>
              <a:rPr lang="en-US" dirty="0"/>
              <a:t> </a:t>
            </a:r>
            <a:r>
              <a:rPr lang="en-US" dirty="0" err="1"/>
              <a:t>evt</a:t>
            </a:r>
            <a:r>
              <a:rPr lang="en-US" dirty="0"/>
              <a:t>. </a:t>
            </a:r>
            <a:r>
              <a:rPr lang="en-US" dirty="0" err="1"/>
              <a:t>Spørgsmål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udvalg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Indflydelse på Inner Wheel – får du ved at deltage i forårsdistriktsmøder, efterårsdistriktsmøder og landsmødet</a:t>
            </a:r>
          </a:p>
          <a:p>
            <a:r>
              <a:rPr lang="da-DK" dirty="0"/>
              <a:t>Kan kun opfordre jer – det er disse steder man først opdager hvad IW er.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81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04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96603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17363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9303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080438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8617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87374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612564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610779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47" y="1545680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da-DK" noProof="0" dirty="0"/>
              <a:t>INDHOLD</a:t>
            </a:r>
            <a:br>
              <a:rPr lang="da-DK" noProof="0" dirty="0"/>
            </a:br>
            <a:r>
              <a:rPr lang="da-DK" noProof="0" dirty="0"/>
              <a:t>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14145" y="2138878"/>
            <a:ext cx="4361941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343058" y="188023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546" y="3220752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188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dsholder til indhold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657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275333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MED</a:t>
            </a:r>
            <a:br>
              <a:rPr lang="da-DK" noProof="0"/>
            </a:br>
            <a:r>
              <a:rPr lang="da-DK" noProof="0"/>
              <a:t>BILLEDTEKST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371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PRÆSENTATION</a:t>
            </a:r>
            <a:br>
              <a:rPr lang="da-DK" noProof="0"/>
            </a:br>
            <a:r>
              <a:rPr lang="da-DK" noProof="0"/>
              <a:t>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PRÆSENTATION</a:t>
            </a:r>
            <a:br>
              <a:rPr lang="da-DK" noProof="0"/>
            </a:br>
            <a:r>
              <a:rPr lang="da-DK" noProof="0"/>
              <a:t>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TITEL PÅ PRÆSENTATION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TITEL PÅ PRÆSENTATION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 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INDHOLDSSLIDE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775165"/>
            <a:ext cx="9971158" cy="2427923"/>
          </a:xfrm>
        </p:spPr>
        <p:txBody>
          <a:bodyPr rtlCol="0"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INDHOLDSSLIDE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133484"/>
            <a:ext cx="10515600" cy="242792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INDHOLDSSLIDE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7520" y="3581731"/>
            <a:ext cx="8997737" cy="223046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1409" y="2588054"/>
            <a:ext cx="5228216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a-DK" noProof="0"/>
              <a:t>Sektionsundertitel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ktangel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671986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ktion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a-DK" noProof="0"/>
              <a:t>Sektionsundertitel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ktion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a-DK" noProof="0"/>
              <a:t>Sektionsundertitel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ktion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ktion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015247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4744" y="3386142"/>
            <a:ext cx="5183188" cy="2015247"/>
          </a:xfrm>
        </p:spPr>
        <p:txBody>
          <a:bodyPr rtlCol="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da-DK" noProof="0"/>
              <a:t>Klik for at redigere i master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dsholder til tekst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ladsholder til indhold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5" name="Pladsholder til indhold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dsholder til tekst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adsholder til indhold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27519" y="3386142"/>
            <a:ext cx="4783074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7" name="Pladsholder til indhold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911271" y="3386142"/>
            <a:ext cx="4783075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dsholder til tekst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ladsholder til indhold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527519" y="3386142"/>
            <a:ext cx="4559068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9" name="Pladsholder til indhold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911271" y="3386142"/>
            <a:ext cx="4783069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og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SLIDE MED BILLEDE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lede og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SLIDE MED BILLEDE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dsholder til tekst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05945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lede og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4" name="Pladsholder til billede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lede og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3" name="Pladsholder til tekst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DIAGRAMDIAS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017154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indhold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2931545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ladsholder til tekst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DIAGRAMDIAS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indhold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DIAGRAM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indhold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8" y="3386142"/>
            <a:ext cx="4759643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0" name="Pladsholder til tekst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indhold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DIAGRAM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indhold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9" y="3386142"/>
            <a:ext cx="4540672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0" name="Pladsholder til tekst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indhold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rtlCol="0"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BILLEDE MED</a:t>
            </a:r>
            <a:br>
              <a:rPr lang="da-DK" noProof="0"/>
            </a:br>
            <a:r>
              <a:rPr lang="da-DK" noProof="0"/>
              <a:t>BILLEDTEKSTSLIDE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2216910"/>
            <a:ext cx="6291150" cy="654726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MED</a:t>
            </a:r>
            <a:br>
              <a:rPr lang="da-DK" noProof="0"/>
            </a:br>
            <a:r>
              <a:rPr lang="da-DK" noProof="0"/>
              <a:t>BILLEDTEKST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dsholder til tekst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MED</a:t>
            </a:r>
            <a:br>
              <a:rPr lang="da-DK" noProof="0"/>
            </a:br>
            <a:r>
              <a:rPr lang="da-DK" noProof="0"/>
              <a:t>BILLEDTEKST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19351" y="3283710"/>
            <a:ext cx="3490800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 Dolor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675254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ktangel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OVERSIGTSSLIDE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1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>
              <a:solidFill>
                <a:schemeClr val="bg2"/>
              </a:solidFill>
            </a:endParaRP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2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3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4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5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6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2" name="Pladsholder til tekst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7" name="Pladsholder til billed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8" name="Pladsholder til billed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9" name="Pladsholder til billed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0" name="Pladsholder til billed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1" name="Pladsholder til billed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2" name="Pladsholder til billed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ktangel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OVERSIGTSSLIDE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1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2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3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4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5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6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2" name="Pladsholder til tekst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7" name="Pladsholder til billed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8" name="Pladsholder til billed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9" name="Pladsholder til billed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0" name="Pladsholder til billed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1" name="Pladsholder til billed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2" name="Pladsholder til billed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cxnSp>
        <p:nvCxnSpPr>
          <p:cNvPr id="57" name="Lige forbindelse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ladsholder til tekst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ktangel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OVERSIGT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1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ladsholder til tekst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2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3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4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5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6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2" name="Pladsholder til tekst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7" name="Pladsholder til billed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8" name="Pladsholder til billed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9" name="Pladsholder til billed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0" name="Pladsholder til billed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1" name="Pladsholder til billed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2" name="Pladsholder til billed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ktangel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OVERSIGT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1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2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3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4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5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6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2" name="Pladsholder til tekst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7" name="Pladsholder til billed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8" name="Pladsholder til billed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9" name="Pladsholder til billed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0" name="Pladsholder til billed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1" name="Pladsholder til billed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2" name="Pladsholder til billed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k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 rtlCol="0">
            <a:noAutofit/>
          </a:bodyPr>
          <a:lstStyle>
            <a:lvl1pPr>
              <a:defRPr sz="5500"/>
            </a:lvl1pPr>
          </a:lstStyle>
          <a:p>
            <a:pPr rtl="0"/>
            <a:r>
              <a:rPr lang="da-DK" noProof="0"/>
              <a:t>TAK</a:t>
            </a:r>
            <a:br>
              <a:rPr lang="da-DK" noProof="0"/>
            </a:br>
            <a:r>
              <a:rPr lang="da-DK" noProof="0"/>
              <a:t>!.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k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TAK</a:t>
            </a:r>
            <a:br>
              <a:rPr lang="da-DK" noProof="0"/>
            </a:br>
            <a:r>
              <a:rPr lang="da-DK" noProof="0"/>
              <a:t>!.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kk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TAK</a:t>
            </a:r>
            <a:br>
              <a:rPr lang="da-DK" noProof="0"/>
            </a:br>
            <a:r>
              <a:rPr lang="da-DK" noProof="0"/>
              <a:t>!.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kk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TAK!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 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93947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75483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621870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46602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369910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8" r:id="rId18"/>
    <p:sldLayoutId id="2147483809" r:id="rId19"/>
    <p:sldLayoutId id="2147483810" r:id="rId20"/>
    <p:sldLayoutId id="2147483649" r:id="rId21"/>
    <p:sldLayoutId id="2147483659" r:id="rId22"/>
    <p:sldLayoutId id="2147483661" r:id="rId23"/>
    <p:sldLayoutId id="2147483662" r:id="rId24"/>
    <p:sldLayoutId id="2147483650" r:id="rId25"/>
    <p:sldLayoutId id="2147483663" r:id="rId26"/>
    <p:sldLayoutId id="2147483664" r:id="rId27"/>
    <p:sldLayoutId id="2147483665" r:id="rId28"/>
    <p:sldLayoutId id="2147483651" r:id="rId29"/>
    <p:sldLayoutId id="2147483670" r:id="rId30"/>
    <p:sldLayoutId id="2147483668" r:id="rId31"/>
    <p:sldLayoutId id="2147483671" r:id="rId32"/>
    <p:sldLayoutId id="2147483669" r:id="rId33"/>
    <p:sldLayoutId id="2147483672" r:id="rId34"/>
    <p:sldLayoutId id="2147483673" r:id="rId35"/>
    <p:sldLayoutId id="2147483674" r:id="rId36"/>
    <p:sldLayoutId id="2147483676" r:id="rId37"/>
    <p:sldLayoutId id="2147483677" r:id="rId38"/>
    <p:sldLayoutId id="2147483678" r:id="rId39"/>
    <p:sldLayoutId id="2147483679" r:id="rId40"/>
    <p:sldLayoutId id="2147483681" r:id="rId41"/>
    <p:sldLayoutId id="2147483682" r:id="rId42"/>
    <p:sldLayoutId id="2147483683" r:id="rId43"/>
    <p:sldLayoutId id="2147483684" r:id="rId44"/>
    <p:sldLayoutId id="2147483685" r:id="rId45"/>
    <p:sldLayoutId id="2147483686" r:id="rId46"/>
    <p:sldLayoutId id="2147483687" r:id="rId47"/>
    <p:sldLayoutId id="2147483688" r:id="rId48"/>
    <p:sldLayoutId id="2147483689" r:id="rId49"/>
    <p:sldLayoutId id="2147483690" r:id="rId50"/>
    <p:sldLayoutId id="2147483691" r:id="rId51"/>
    <p:sldLayoutId id="2147483692" r:id="rId52"/>
    <p:sldLayoutId id="2147483697" r:id="rId53"/>
    <p:sldLayoutId id="2147483658" r:id="rId54"/>
    <p:sldLayoutId id="2147483693" r:id="rId55"/>
    <p:sldLayoutId id="2147483695" r:id="rId56"/>
    <p:sldLayoutId id="2147483696" r:id="rId5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9.jpg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F4D54-E543-52E8-A8D4-41E6BD755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slidenummer 4">
            <a:extLst>
              <a:ext uri="{FF2B5EF4-FFF2-40B4-BE49-F238E27FC236}">
                <a16:creationId xmlns:a16="http://schemas.microsoft.com/office/drawing/2014/main" id="{94F0D158-8CF7-2961-4E9A-FE39795C3456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10" name="Billede 9" descr="Et billede, der indeholder person, Ansigt, finger, tøj&#10;&#10;AI-genereret indhold kan være ukorrekt.">
            <a:extLst>
              <a:ext uri="{FF2B5EF4-FFF2-40B4-BE49-F238E27FC236}">
                <a16:creationId xmlns:a16="http://schemas.microsoft.com/office/drawing/2014/main" id="{B69ED07C-9CC9-3204-BEA7-F1944A09A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9434"/>
          <a:stretch>
            <a:fillRect/>
          </a:stretch>
        </p:blipFill>
        <p:spPr>
          <a:xfrm>
            <a:off x="1025319" y="1029466"/>
            <a:ext cx="5565146" cy="44162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7907971-DD80-3DDC-424B-03A92CBCB55F}"/>
              </a:ext>
            </a:extLst>
          </p:cNvPr>
          <p:cNvSpPr txBox="1">
            <a:spLocks/>
          </p:cNvSpPr>
          <p:nvPr/>
        </p:nvSpPr>
        <p:spPr>
          <a:xfrm>
            <a:off x="7204364" y="1029466"/>
            <a:ext cx="4300248" cy="187592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VELKOMMEN  </a:t>
            </a:r>
            <a:r>
              <a:rPr lang="da-DK" noProof="0" dirty="0">
                <a:latin typeface="Arial Black" panose="020B0A04020102020204" pitchFamily="34" charset="0"/>
              </a:rPr>
              <a:t>Introduktion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0E122E09-4A28-2377-B74D-4941AD3C4F1F}"/>
              </a:ext>
            </a:extLst>
          </p:cNvPr>
          <p:cNvSpPr txBox="1">
            <a:spLocks/>
          </p:cNvSpPr>
          <p:nvPr/>
        </p:nvSpPr>
        <p:spPr>
          <a:xfrm>
            <a:off x="7204364" y="3131799"/>
            <a:ext cx="3539836" cy="15647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lang="en-US" sz="2500" b="1" i="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a-DK" sz="2400" dirty="0"/>
              <a:t>til arbejdet som klubpræsident</a:t>
            </a:r>
          </a:p>
        </p:txBody>
      </p:sp>
      <p:pic>
        <p:nvPicPr>
          <p:cNvPr id="13" name="Billede 12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8AEE8ACA-D9E7-6D7D-3B28-11FB788FB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00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69E65-4A81-C5D4-D584-9F0A2BD9F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CA7F4694-DF7D-0CEF-4E58-2FBCC2672B99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10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F8062BE4-AB35-8AE9-EA2A-C497EC542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72" y="284549"/>
            <a:ext cx="792103" cy="776261"/>
          </a:xfrm>
          <a:prstGeom prst="rect">
            <a:avLst/>
          </a:prstGeom>
        </p:spPr>
      </p:pic>
      <p:sp>
        <p:nvSpPr>
          <p:cNvPr id="2" name="Pladsholder til indhold 3">
            <a:extLst>
              <a:ext uri="{FF2B5EF4-FFF2-40B4-BE49-F238E27FC236}">
                <a16:creationId xmlns:a16="http://schemas.microsoft.com/office/drawing/2014/main" id="{7AF7E6B1-DF03-E3A8-DC7B-061718466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951" y="1570501"/>
            <a:ext cx="6233459" cy="3876310"/>
          </a:xfrm>
        </p:spPr>
        <p:txBody>
          <a:bodyPr rtlCol="0">
            <a:noAutofit/>
          </a:bodyPr>
          <a:lstStyle/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Vær opmærksom på </a:t>
            </a: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medlemmern</a:t>
            </a: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es ve og vel ved alderssvækkelse, sygdom og sociale problemer. </a:t>
            </a:r>
          </a:p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Vær opmærksom på medlemmer, som kan være gode emner til poster </a:t>
            </a:r>
            <a:b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 distrikts- og nationalbestyrelsen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600E190-ABB3-DFBB-5660-951AF1EFE8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81368" y="1870953"/>
            <a:ext cx="4420061" cy="2946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EC76E4E-A81C-8058-3EDA-61F57F4F4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89" y="310909"/>
            <a:ext cx="6990144" cy="986531"/>
          </a:xfrm>
        </p:spPr>
        <p:txBody>
          <a:bodyPr rtlCol="0"/>
          <a:lstStyle/>
          <a:p>
            <a:pPr rtl="0"/>
            <a:r>
              <a:rPr lang="da-DK" sz="3600" b="1" dirty="0">
                <a:latin typeface="Arial Black" panose="020B0A04020102020204" pitchFamily="34" charset="0"/>
              </a:rPr>
              <a:t>OPGAVER</a:t>
            </a:r>
          </a:p>
        </p:txBody>
      </p:sp>
    </p:spTree>
    <p:extLst>
      <p:ext uri="{BB962C8B-B14F-4D97-AF65-F5344CB8AC3E}">
        <p14:creationId xmlns:p14="http://schemas.microsoft.com/office/powerpoint/2010/main" val="4282562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259A8-2455-2BC4-38BA-6743F8CC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787" y="236515"/>
            <a:ext cx="10515600" cy="1325563"/>
          </a:xfrm>
        </p:spPr>
        <p:txBody>
          <a:bodyPr/>
          <a:lstStyle/>
          <a:p>
            <a:r>
              <a:rPr lang="da-DK" b="1" dirty="0"/>
              <a:t>Tiltrække nye medlemmer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F24A041-BAEE-2BB3-02B0-B2DF820B2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612" y="1371600"/>
            <a:ext cx="10102327" cy="3218080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da-DK" sz="2400" dirty="0">
                <a:solidFill>
                  <a:schemeClr val="tx1"/>
                </a:solidFill>
              </a:rPr>
              <a:t>Det er vigtigt for klubberne at få nye medlemmer. Nye medlemmer er lig med ny energi – ny inspiration. </a:t>
            </a:r>
          </a:p>
          <a:p>
            <a:pPr marL="342900" indent="-342900"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Et medlemsudvalg – evt. med </a:t>
            </a:r>
            <a:r>
              <a:rPr lang="da-DK" sz="2400" dirty="0" err="1">
                <a:solidFill>
                  <a:schemeClr val="tx1"/>
                </a:solidFill>
              </a:rPr>
              <a:t>pastpræsidenten</a:t>
            </a:r>
            <a:r>
              <a:rPr lang="da-DK" sz="2400" dirty="0">
                <a:solidFill>
                  <a:schemeClr val="tx1"/>
                </a:solidFill>
              </a:rPr>
              <a:t> som fast medlem, kan overdrages opgaven og ansvaret for at invitere nye medlemmer og integrere disse i klubben. </a:t>
            </a:r>
          </a:p>
          <a:p>
            <a:pPr marL="342900" indent="-342900"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På tilsvarende vis overdrages opgaven om medlemspleje</a:t>
            </a:r>
            <a:endParaRPr lang="da-DK" sz="240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C13AA6D-55C5-3368-CB76-0448D614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t>11</a:t>
            </a:fld>
            <a:endParaRPr lang="da-DK" noProof="0"/>
          </a:p>
        </p:txBody>
      </p:sp>
      <p:pic>
        <p:nvPicPr>
          <p:cNvPr id="9" name="Billede 8" descr="Et billede, der indeholder person, Ansigt, tøj, briller&#10;&#10;Automatisk genereret beskrivelse">
            <a:extLst>
              <a:ext uri="{FF2B5EF4-FFF2-40B4-BE49-F238E27FC236}">
                <a16:creationId xmlns:a16="http://schemas.microsoft.com/office/drawing/2014/main" id="{F8868E7F-2958-9122-258F-70BFBBF9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97" y="4276952"/>
            <a:ext cx="4168058" cy="2344533"/>
          </a:xfrm>
          <a:prstGeom prst="rect">
            <a:avLst/>
          </a:prstGeom>
        </p:spPr>
      </p:pic>
      <p:pic>
        <p:nvPicPr>
          <p:cNvPr id="10" name="Billede 9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9914BF61-BD45-6DCF-D83F-7CA3C9A65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217" y="449202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67AFF-284B-0002-1E08-2DBC6AFC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BA94FAF2-AEBC-E71B-4C60-E8DB63F0B2F1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12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1F515AD3-ECF6-BA37-BEA7-3AC76DA17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72" y="284549"/>
            <a:ext cx="792103" cy="776261"/>
          </a:xfrm>
          <a:prstGeom prst="rect">
            <a:avLst/>
          </a:prstGeom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20BDF567-661A-A16A-D7A3-1725C92883B5}"/>
              </a:ext>
            </a:extLst>
          </p:cNvPr>
          <p:cNvSpPr txBox="1">
            <a:spLocks/>
          </p:cNvSpPr>
          <p:nvPr/>
        </p:nvSpPr>
        <p:spPr>
          <a:xfrm>
            <a:off x="6002634" y="1068474"/>
            <a:ext cx="5917096" cy="4721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lang="en-US" sz="2500" b="1" i="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Som præsident leder du bestyrelsesmøderne.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Dagsorden udarbejdes i samarbejde med sekretæren.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Er godt forberedt.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Inspirerer og gør arbejdet  interessant.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Involverer bestyrelsen.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Godkender referater inden de sendes til bestyrelsen/lægges på hjemmesiden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Er ansvarlig for at beslutninger føres ud i livet.</a:t>
            </a:r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BAE5C00-99F7-41B5-E8C9-96A6968E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5" y="284549"/>
            <a:ext cx="4985938" cy="1536580"/>
          </a:xfrm>
        </p:spPr>
        <p:txBody>
          <a:bodyPr rtlCol="0">
            <a:noAutofit/>
          </a:bodyPr>
          <a:lstStyle/>
          <a:p>
            <a:pPr rtl="0"/>
            <a:r>
              <a:rPr lang="da-DK" b="1" dirty="0">
                <a:latin typeface="Aptos Black" panose="020B0004020202020204" pitchFamily="34" charset="0"/>
              </a:rPr>
              <a:t>Bestyrelsesmøder</a:t>
            </a:r>
          </a:p>
        </p:txBody>
      </p:sp>
      <p:pic>
        <p:nvPicPr>
          <p:cNvPr id="13" name="Billede 12" descr="Et billede, der indeholder bog, person, negl/søm/nål, finger&#10;&#10;Automatisk genereret beskrivelse">
            <a:extLst>
              <a:ext uri="{FF2B5EF4-FFF2-40B4-BE49-F238E27FC236}">
                <a16:creationId xmlns:a16="http://schemas.microsoft.com/office/drawing/2014/main" id="{95C6CC88-3C49-67F7-DD7C-6DFC277A9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02" y="1949996"/>
            <a:ext cx="4627202" cy="260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814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2A7A7-D482-DE9C-5848-0F238434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D1C577AF-C94D-97FC-C0C4-5721D95D2C44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13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94CC5FBF-133B-7899-62B2-17DCB451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72" y="284549"/>
            <a:ext cx="792103" cy="776261"/>
          </a:xfrm>
          <a:prstGeom prst="rect">
            <a:avLst/>
          </a:prstGeom>
        </p:spPr>
      </p:pic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866F475B-2430-C869-0618-6159C18573F9}"/>
              </a:ext>
            </a:extLst>
          </p:cNvPr>
          <p:cNvSpPr txBox="1">
            <a:spLocks/>
          </p:cNvSpPr>
          <p:nvPr/>
        </p:nvSpPr>
        <p:spPr>
          <a:xfrm>
            <a:off x="851645" y="2232989"/>
            <a:ext cx="10906538" cy="4022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lang="en-US" sz="2500" b="1" i="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00" b="0" dirty="0">
                <a:solidFill>
                  <a:schemeClr val="tx1"/>
                </a:solidFill>
              </a:rPr>
              <a:t>Du har øje for udvikling af klubben.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00" b="0" dirty="0">
                <a:solidFill>
                  <a:schemeClr val="tx1"/>
                </a:solidFill>
              </a:rPr>
              <a:t>Sæt gerne punktet ”hvordan bliver vi mere synlig” på dagsorden.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00" b="0" dirty="0">
                <a:solidFill>
                  <a:schemeClr val="tx1"/>
                </a:solidFill>
              </a:rPr>
              <a:t>Udarbejdelse af handleplaner kan anvendes som et arbejdsredskab for at nå klubbens opsatte mål.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00" b="0" dirty="0">
                <a:solidFill>
                  <a:schemeClr val="tx1"/>
                </a:solidFill>
              </a:rPr>
              <a:t>Brug dokumentet ”årets gang”. </a:t>
            </a:r>
            <a:br>
              <a:rPr lang="da-DK" sz="2600" b="0" dirty="0">
                <a:solidFill>
                  <a:schemeClr val="tx1"/>
                </a:solidFill>
              </a:rPr>
            </a:br>
            <a:r>
              <a:rPr lang="da-DK" sz="2600" b="0" dirty="0">
                <a:solidFill>
                  <a:schemeClr val="tx1"/>
                </a:solidFill>
              </a:rPr>
              <a:t>Det er en god hjælp til punkter, som skal huskes i løbet af året.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00" b="0" dirty="0">
                <a:solidFill>
                  <a:schemeClr val="tx1"/>
                </a:solidFill>
              </a:rPr>
              <a:t>Sørge for at tilpasse klubregler, hvis interne beslutninger er utidssvarende.</a:t>
            </a:r>
            <a:endParaRPr lang="da-DK" sz="2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89FC409-5B66-8E07-E6C4-2B324C69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5" y="110320"/>
            <a:ext cx="4985938" cy="1536580"/>
          </a:xfrm>
        </p:spPr>
        <p:txBody>
          <a:bodyPr rtlCol="0">
            <a:noAutofit/>
          </a:bodyPr>
          <a:lstStyle/>
          <a:p>
            <a:pPr rtl="0"/>
            <a:r>
              <a:rPr lang="da-DK" b="1" dirty="0">
                <a:latin typeface="Aptos Black" panose="020B0004020202020204" pitchFamily="34" charset="0"/>
              </a:rPr>
              <a:t>Bestyrelsesmøder</a:t>
            </a:r>
          </a:p>
        </p:txBody>
      </p:sp>
    </p:spTree>
    <p:extLst>
      <p:ext uri="{BB962C8B-B14F-4D97-AF65-F5344CB8AC3E}">
        <p14:creationId xmlns:p14="http://schemas.microsoft.com/office/powerpoint/2010/main" val="124106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BD856-5B67-4AC9-117A-3AB18EB44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8F12B70F-5308-FEDF-5DD0-AF5682D90776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14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7F2853AA-991B-9F33-C83E-2D855B05B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72" y="284549"/>
            <a:ext cx="792103" cy="776261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FD764D-6937-28F7-148E-6CFACD7EA1E8}"/>
              </a:ext>
            </a:extLst>
          </p:cNvPr>
          <p:cNvSpPr txBox="1">
            <a:spLocks/>
          </p:cNvSpPr>
          <p:nvPr/>
        </p:nvSpPr>
        <p:spPr>
          <a:xfrm>
            <a:off x="5835835" y="1298713"/>
            <a:ext cx="6137504" cy="39365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lang="en-US" sz="2500" b="1" i="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Klubpræsidenten leder klubmøderne.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Udarbejder dagsorden i samarbejde med sekretæren.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Er godt forberedt.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Orienterer medlemmerne om nyt fra klubben og distrikt / IWDK.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Godkender månedsbrevet / referater inden de lægges på hjemmesiden.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7DAFECC-BC6B-1EBD-A09E-34C7D6534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5" y="284549"/>
            <a:ext cx="4985938" cy="1536580"/>
          </a:xfrm>
        </p:spPr>
        <p:txBody>
          <a:bodyPr rtlCol="0">
            <a:noAutofit/>
          </a:bodyPr>
          <a:lstStyle/>
          <a:p>
            <a:pPr rtl="0"/>
            <a:r>
              <a:rPr lang="da-DK" b="1" noProof="0" dirty="0">
                <a:latin typeface="Aptos Black" panose="020B0004020202020204" pitchFamily="34" charset="0"/>
              </a:rPr>
              <a:t>KLUBmøder</a:t>
            </a:r>
            <a:endParaRPr lang="da-DK" b="1" dirty="0">
              <a:latin typeface="Aptos Black" panose="020B0004020202020204" pitchFamily="34" charset="0"/>
            </a:endParaRPr>
          </a:p>
        </p:txBody>
      </p:sp>
      <p:pic>
        <p:nvPicPr>
          <p:cNvPr id="7" name="Billede 6" descr="Et billede, der indeholder bog, person, negl/søm/nål, finger&#10;&#10;Automatisk genereret beskrivelse">
            <a:extLst>
              <a:ext uri="{FF2B5EF4-FFF2-40B4-BE49-F238E27FC236}">
                <a16:creationId xmlns:a16="http://schemas.microsoft.com/office/drawing/2014/main" id="{F25F7638-869B-501A-F352-DE10DFA1A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02" y="1949996"/>
            <a:ext cx="4269450" cy="2400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3667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877AB-0605-3EBA-E0C6-ADA514A0F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A3955F4B-7F78-0F16-9DA7-900AE2A1AC57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15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24F070F4-9E7E-EF0C-9D20-51C10DA77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72" y="284549"/>
            <a:ext cx="792103" cy="776261"/>
          </a:xfrm>
          <a:prstGeom prst="rect">
            <a:avLst/>
          </a:prstGeom>
        </p:spPr>
      </p:pic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9AFD947B-76E7-FA1D-94BF-22FBFBD6D0F9}"/>
              </a:ext>
            </a:extLst>
          </p:cNvPr>
          <p:cNvSpPr txBox="1">
            <a:spLocks/>
          </p:cNvSpPr>
          <p:nvPr/>
        </p:nvSpPr>
        <p:spPr>
          <a:xfrm>
            <a:off x="1093323" y="1124769"/>
            <a:ext cx="11547810" cy="5004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lang="en-US" sz="2500" b="1" i="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Start og slutsang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3 minutter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Dagens digt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Fødselsdage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Information fra bestyrelsen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Information om, hvad der sker i distrikt, nationalt &amp; internationalt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Medlemmers 5 minutter / ISO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200" b="0" dirty="0">
                <a:solidFill>
                  <a:schemeClr val="tx1"/>
                </a:solidFill>
              </a:rPr>
              <a:t>Kommende arrangementer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8243D26-C9D9-AF58-6129-C94FC2C4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25" y="192374"/>
            <a:ext cx="7096518" cy="1285243"/>
          </a:xfrm>
        </p:spPr>
        <p:txBody>
          <a:bodyPr rtlCol="0">
            <a:noAutofit/>
          </a:bodyPr>
          <a:lstStyle/>
          <a:p>
            <a:pPr rtl="0"/>
            <a:r>
              <a:rPr lang="da-DK" b="1" dirty="0">
                <a:latin typeface="Arial Black" panose="020B0A04020102020204" pitchFamily="34" charset="0"/>
              </a:rPr>
              <a:t>Klubmøder</a:t>
            </a:r>
            <a:br>
              <a:rPr lang="da-DK" b="1" dirty="0">
                <a:latin typeface="Arial Black" panose="020B0A04020102020204" pitchFamily="34" charset="0"/>
              </a:rPr>
            </a:br>
            <a:endParaRPr lang="da-DK" sz="1600" b="1" dirty="0">
              <a:latin typeface="Arial Black" panose="020B0A040201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C877676-B9FA-5549-313B-D4FAC0EBB944}"/>
              </a:ext>
            </a:extLst>
          </p:cNvPr>
          <p:cNvSpPr txBox="1"/>
          <p:nvPr/>
        </p:nvSpPr>
        <p:spPr>
          <a:xfrm>
            <a:off x="1093324" y="1199385"/>
            <a:ext cx="8746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latin typeface="Arial Black" panose="020B0A04020102020204" pitchFamily="34" charset="0"/>
              </a:rPr>
              <a:t>FASTE PUNKTER TIL DAGSORDEN KAN EVENTUELT VÆRE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81772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F499-5AEB-4092-56CF-A2A2947F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67D24491-85CE-22F2-43F2-0DE91AB971FF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16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5346D6A8-958F-DBF1-D2B8-FE4EA9CD7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72" y="284549"/>
            <a:ext cx="792103" cy="776261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02FD9D2-995E-E87F-EC81-0AEF14C90146}"/>
              </a:ext>
            </a:extLst>
          </p:cNvPr>
          <p:cNvSpPr txBox="1">
            <a:spLocks/>
          </p:cNvSpPr>
          <p:nvPr/>
        </p:nvSpPr>
        <p:spPr>
          <a:xfrm>
            <a:off x="982245" y="1703431"/>
            <a:ext cx="10523200" cy="28516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lang="en-US" sz="2500" b="1" i="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Ved afstemninger udenfor generalforsamlingen leder præsidenten afstemningen.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Generalforsamlingen ledes af dirigenten.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Hvis en diskussion opstår, skal præsidenten/ dirigenten opretholde en upartisk holdning og sikre sig, at alle beslutninger afspejler de ønsker, som flertallet har.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FFAF561-1F17-023B-15AD-8FEBCF00B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25" y="418188"/>
            <a:ext cx="7096518" cy="1285243"/>
          </a:xfrm>
        </p:spPr>
        <p:txBody>
          <a:bodyPr rtlCol="0">
            <a:noAutofit/>
          </a:bodyPr>
          <a:lstStyle/>
          <a:p>
            <a:pPr rtl="0"/>
            <a:r>
              <a:rPr lang="da-DK" b="1" dirty="0">
                <a:latin typeface="Arial Black" panose="020B0A04020102020204" pitchFamily="34" charset="0"/>
              </a:rPr>
              <a:t>Klubmøder</a:t>
            </a:r>
            <a:br>
              <a:rPr lang="da-DK" b="1" dirty="0">
                <a:latin typeface="Arial Black" panose="020B0A04020102020204" pitchFamily="34" charset="0"/>
              </a:rPr>
            </a:br>
            <a:endParaRPr lang="da-DK" sz="1600" b="1" dirty="0">
              <a:latin typeface="Arial Black" panose="020B0A04020102020204" pitchFamily="34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525112B5-8C36-5C12-33CE-28894A245296}"/>
              </a:ext>
            </a:extLst>
          </p:cNvPr>
          <p:cNvSpPr txBox="1"/>
          <p:nvPr/>
        </p:nvSpPr>
        <p:spPr>
          <a:xfrm>
            <a:off x="1093325" y="1199385"/>
            <a:ext cx="6851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latin typeface="Arial Black" panose="020B0A04020102020204" pitchFamily="34" charset="0"/>
              </a:rPr>
              <a:t>GENERALFORSAMLING / AFSTEMNINGER 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470704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FB951-B91D-53B3-A071-8473B6CF7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6E6D6664-D38B-92C4-1F6B-7AE0BE88EADD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17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04336D6C-E97C-4797-51F4-9047F6F5D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72" y="284549"/>
            <a:ext cx="792103" cy="776261"/>
          </a:xfrm>
          <a:prstGeom prst="rect">
            <a:avLst/>
          </a:prstGeom>
        </p:spPr>
      </p:pic>
      <p:pic>
        <p:nvPicPr>
          <p:cNvPr id="9" name="Billede 8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10F6A815-1DB3-2838-F00F-09D4F3854F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37" t="3460" r="12107" b="8823"/>
          <a:stretch>
            <a:fillRect/>
          </a:stretch>
        </p:blipFill>
        <p:spPr>
          <a:xfrm>
            <a:off x="851645" y="1903862"/>
            <a:ext cx="3630304" cy="279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91354D-6D8D-502F-029B-A286EE85EB74}"/>
              </a:ext>
            </a:extLst>
          </p:cNvPr>
          <p:cNvSpPr txBox="1">
            <a:spLocks/>
          </p:cNvSpPr>
          <p:nvPr/>
        </p:nvSpPr>
        <p:spPr>
          <a:xfrm>
            <a:off x="851645" y="284549"/>
            <a:ext cx="4985938" cy="15365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b="1" dirty="0">
                <a:latin typeface="Aptos Black" panose="020B0004020202020204" pitchFamily="34" charset="0"/>
              </a:rPr>
              <a:t>ÅRETS GANG</a:t>
            </a:r>
          </a:p>
        </p:txBody>
      </p:sp>
      <p:graphicFrame>
        <p:nvGraphicFramePr>
          <p:cNvPr id="11" name="Pladsholder til indhold 2">
            <a:extLst>
              <a:ext uri="{FF2B5EF4-FFF2-40B4-BE49-F238E27FC236}">
                <a16:creationId xmlns:a16="http://schemas.microsoft.com/office/drawing/2014/main" id="{4E194212-39E4-93F1-495C-609D838856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400054"/>
              </p:ext>
            </p:extLst>
          </p:nvPr>
        </p:nvGraphicFramePr>
        <p:xfrm>
          <a:off x="4087504" y="1285460"/>
          <a:ext cx="7928286" cy="5006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7466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B028C-9107-455D-187F-FC2275DBF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27A0A172-D780-34A1-F8EA-F65844AE7421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18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9CECA168-25D3-6CB1-EF9E-F242892A0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72" y="284549"/>
            <a:ext cx="792103" cy="77626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835532D-16B6-0636-D808-F60BFA87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90" y="538022"/>
            <a:ext cx="5661891" cy="1536580"/>
          </a:xfrm>
        </p:spPr>
        <p:txBody>
          <a:bodyPr rtlCol="0">
            <a:noAutofit/>
          </a:bodyPr>
          <a:lstStyle/>
          <a:p>
            <a:pPr rtl="0"/>
            <a:r>
              <a:rPr lang="da-DK" b="1" dirty="0">
                <a:latin typeface="Arial Black" panose="020B0A04020102020204" pitchFamily="34" charset="0"/>
              </a:rPr>
              <a:t>Vicepræsident</a:t>
            </a:r>
            <a:br>
              <a:rPr lang="da-DK" b="1" dirty="0">
                <a:latin typeface="Arial Black" panose="020B0A04020102020204" pitchFamily="34" charset="0"/>
              </a:rPr>
            </a:br>
            <a:endParaRPr lang="da-DK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7" name="Pladsholder til indhold 2">
            <a:extLst>
              <a:ext uri="{FF2B5EF4-FFF2-40B4-BE49-F238E27FC236}">
                <a16:creationId xmlns:a16="http://schemas.microsoft.com/office/drawing/2014/main" id="{DDBE70DE-A39D-753F-397F-FC3FC95D85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9740900"/>
              </p:ext>
            </p:extLst>
          </p:nvPr>
        </p:nvGraphicFramePr>
        <p:xfrm>
          <a:off x="5535103" y="1060810"/>
          <a:ext cx="5310243" cy="553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Billede 8">
            <a:extLst>
              <a:ext uri="{FF2B5EF4-FFF2-40B4-BE49-F238E27FC236}">
                <a16:creationId xmlns:a16="http://schemas.microsoft.com/office/drawing/2014/main" id="{98A621B0-3C19-E86F-CE73-58E8B0BA29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33530" y="1967299"/>
            <a:ext cx="4091296" cy="2727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678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A135-5598-2BEB-5919-CA4547D88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slidenummer 4">
            <a:extLst>
              <a:ext uri="{FF2B5EF4-FFF2-40B4-BE49-F238E27FC236}">
                <a16:creationId xmlns:a16="http://schemas.microsoft.com/office/drawing/2014/main" id="{7D78C268-DC3B-561C-1D66-A7F0AD031AD4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19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2" name="Billede 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C9CCCB64-2E54-B8F3-6CED-275C052E8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87F71D29-2769-3C77-95DA-A74D541D9987}"/>
              </a:ext>
            </a:extLst>
          </p:cNvPr>
          <p:cNvSpPr txBox="1">
            <a:spLocks/>
          </p:cNvSpPr>
          <p:nvPr/>
        </p:nvSpPr>
        <p:spPr>
          <a:xfrm>
            <a:off x="543076" y="-337930"/>
            <a:ext cx="9574964" cy="5308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  <a:latin typeface="Arial Black" panose="020B0A04020102020204" pitchFamily="34" charset="0"/>
              </a:rPr>
              <a:t>Det kan være pastpræsidenten, der får det overordnede ansvar for at:</a:t>
            </a:r>
            <a:br>
              <a:rPr lang="da-DK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da-DK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806450" indent="-447675">
              <a:buClr>
                <a:schemeClr val="tx1"/>
              </a:buClr>
              <a:tabLst>
                <a:tab pos="3584575" algn="l"/>
              </a:tabLst>
            </a:pPr>
            <a:r>
              <a:rPr lang="da-DK" sz="2600" dirty="0">
                <a:solidFill>
                  <a:schemeClr val="tx1"/>
                </a:solidFill>
              </a:rPr>
              <a:t>Finde emner til nye medlemmer </a:t>
            </a:r>
          </a:p>
          <a:p>
            <a:pPr marL="806450" indent="-447675">
              <a:buClr>
                <a:schemeClr val="tx1"/>
              </a:buClr>
              <a:tabLst>
                <a:tab pos="3584575" algn="l"/>
              </a:tabLst>
            </a:pPr>
            <a:r>
              <a:rPr lang="da-DK" sz="2600" dirty="0">
                <a:solidFill>
                  <a:schemeClr val="tx1"/>
                </a:solidFill>
              </a:rPr>
              <a:t>Kontakte og invitere gæster/</a:t>
            </a:r>
            <a:br>
              <a:rPr lang="da-DK" sz="2600" dirty="0">
                <a:solidFill>
                  <a:schemeClr val="tx1"/>
                </a:solidFill>
              </a:rPr>
            </a:br>
            <a:r>
              <a:rPr lang="da-DK" sz="2600" dirty="0">
                <a:solidFill>
                  <a:schemeClr val="tx1"/>
                </a:solidFill>
              </a:rPr>
              <a:t>emner til møderne</a:t>
            </a:r>
          </a:p>
          <a:p>
            <a:pPr marL="806450" indent="-447675">
              <a:buClr>
                <a:schemeClr val="tx1"/>
              </a:buClr>
              <a:tabLst>
                <a:tab pos="3584575" algn="l"/>
              </a:tabLst>
            </a:pPr>
            <a:r>
              <a:rPr lang="da-DK" sz="2600" dirty="0">
                <a:solidFill>
                  <a:schemeClr val="tx1"/>
                </a:solidFill>
              </a:rPr>
              <a:t>Integrere nye medlemmer.</a:t>
            </a:r>
          </a:p>
        </p:txBody>
      </p:sp>
      <p:pic>
        <p:nvPicPr>
          <p:cNvPr id="8" name="Billede 7" descr="Et billede, der indeholder person, Ansigt, tøj, briller&#10;&#10;Automatisk genereret beskrivelse">
            <a:extLst>
              <a:ext uri="{FF2B5EF4-FFF2-40B4-BE49-F238E27FC236}">
                <a16:creationId xmlns:a16="http://schemas.microsoft.com/office/drawing/2014/main" id="{9F8BC8CA-44D9-4126-A832-D7353D194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650" y="2288288"/>
            <a:ext cx="4665795" cy="2624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191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46" y="1764621"/>
            <a:ext cx="5000294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>
                <a:solidFill>
                  <a:schemeClr val="tx1"/>
                </a:solidFill>
                <a:latin typeface="Arial Black" panose="020B0A04020102020204" pitchFamily="34" charset="0"/>
              </a:rPr>
              <a:t>Dagsorden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93EBBAAB-D304-BE60-0061-951068F1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381" y="1039813"/>
            <a:ext cx="5722619" cy="4778374"/>
          </a:xfrm>
        </p:spPr>
        <p:txBody>
          <a:bodyPr rtlCol="0">
            <a:no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chemeClr val="tx1"/>
                </a:solidFill>
              </a:rPr>
              <a:t>Præsentation af deltagere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chemeClr val="tx1"/>
                </a:solidFill>
              </a:rPr>
              <a:t>Ansvar som klubpræsident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chemeClr val="tx1"/>
                </a:solidFill>
              </a:rPr>
              <a:t>Kom godt i 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chemeClr val="tx1"/>
                </a:solidFill>
              </a:rPr>
              <a:t>Opgaver som klubpræsident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chemeClr val="tx1"/>
                </a:solidFill>
              </a:rPr>
              <a:t>Bestyrelsesmøder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chemeClr val="tx1"/>
                </a:solidFill>
              </a:rPr>
              <a:t>Årets gang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chemeClr val="tx1"/>
                </a:solidFill>
              </a:rPr>
              <a:t>Refleksioner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2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8" name="Undertitel 5">
            <a:extLst>
              <a:ext uri="{FF2B5EF4-FFF2-40B4-BE49-F238E27FC236}">
                <a16:creationId xmlns:a16="http://schemas.microsoft.com/office/drawing/2014/main" id="{00D6514C-CC05-F97A-206C-95353E1994C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1099" y="3189288"/>
            <a:ext cx="4503487" cy="692595"/>
          </a:xfrm>
        </p:spPr>
        <p:txBody>
          <a:bodyPr rtlCol="0">
            <a:noAutofit/>
          </a:bodyPr>
          <a:lstStyle/>
          <a:p>
            <a:pPr rtl="0"/>
            <a:r>
              <a:rPr lang="da-DK" sz="2000" dirty="0">
                <a:solidFill>
                  <a:schemeClr val="tx1"/>
                </a:solidFill>
              </a:rPr>
              <a:t>Introduktion til arbejdet som klubpræsident</a:t>
            </a:r>
          </a:p>
        </p:txBody>
      </p:sp>
      <p:pic>
        <p:nvPicPr>
          <p:cNvPr id="3" name="Billede 2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22956B92-D575-640E-110B-F4F828BEA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5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1C65D-FCFC-1744-D974-D8EF8A89D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1E688E0-C729-4E49-9E7B-4697607D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billede 12" descr="Et billede, der indeholder person&#10;&#10;AI-genereret indhold kan være ukorrekt.">
            <a:extLst>
              <a:ext uri="{FF2B5EF4-FFF2-40B4-BE49-F238E27FC236}">
                <a16:creationId xmlns:a16="http://schemas.microsoft.com/office/drawing/2014/main" id="{B4230E1D-1D48-05B4-B18A-A68D7960D9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</a:blip>
          <a:srcRect b="3459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0F62F6D-21AC-303D-97F2-908EA1EF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8001000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 err="1">
                <a:latin typeface="Arial Black" panose="020B0A04020102020204" pitchFamily="34" charset="0"/>
              </a:rPr>
              <a:t>Reflektioner</a:t>
            </a:r>
            <a:endParaRPr lang="en-US" sz="4800" b="1" dirty="0">
              <a:latin typeface="Arial Black" panose="020B0A040201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AD89D74-79DD-4BE2-AA8C-8672382F2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8170" y="9144"/>
            <a:ext cx="6080656" cy="6163733"/>
            <a:chOff x="6108170" y="8467"/>
            <a:chExt cx="6080656" cy="6163733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A020D6D-57F1-4846-9467-5E54F5B8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BA67610-3DFA-4B04-A0F3-FFBF2C97E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6F9FAA7-B1F5-4E7B-BEC6-00158A5F0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4174CF9-D8AD-4A5C-BF99-57B43506D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76B22A1-F450-4EAF-A363-7222D3D52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8098F020-790B-1BDB-CA55-7E9EB4830BF2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 dirty="0">
                <a:solidFill>
                  <a:schemeClr val="tx2"/>
                </a:solidFill>
              </a:rPr>
              <a:t>Side 16</a:t>
            </a:r>
          </a:p>
        </p:txBody>
      </p:sp>
      <p:pic>
        <p:nvPicPr>
          <p:cNvPr id="4" name="Billede 3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C3E8D2D3-B4F9-67E1-D347-BFE83B92C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73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77791-FCE4-06EE-DBC1-E5E4BFC05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E8771C-DACD-7025-409A-038E2C44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1782417"/>
            <a:ext cx="4659290" cy="11529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latin typeface="Arial Black" panose="020B0A04020102020204" pitchFamily="34" charset="0"/>
              </a:rPr>
              <a:t>TAK FOR I DAG</a:t>
            </a:r>
          </a:p>
        </p:txBody>
      </p:sp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99A0C08D-3301-CCDE-15C4-8B1585CE71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322" b="10322"/>
          <a:stretch/>
        </p:blipFill>
        <p:spPr>
          <a:xfrm>
            <a:off x="799072" y="786117"/>
            <a:ext cx="6245352" cy="49560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60C69A87-F411-7466-D413-234CA56F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17</a:t>
            </a:r>
          </a:p>
        </p:txBody>
      </p:sp>
      <p:pic>
        <p:nvPicPr>
          <p:cNvPr id="4" name="Billede 3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033EBC56-FE0F-B39B-E94F-3E125150F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055" y="265887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4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0D918-D2BD-C23E-F9A0-20DD2C3FE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slidenummer 4">
            <a:extLst>
              <a:ext uri="{FF2B5EF4-FFF2-40B4-BE49-F238E27FC236}">
                <a16:creationId xmlns:a16="http://schemas.microsoft.com/office/drawing/2014/main" id="{6BB98C33-1C2F-E929-08C2-969C37AE496B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3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638749E-F4F9-BF45-8F1F-93A14744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72" y="130818"/>
            <a:ext cx="5891502" cy="1403696"/>
          </a:xfrm>
        </p:spPr>
        <p:txBody>
          <a:bodyPr rtlCol="0">
            <a:normAutofit/>
          </a:bodyPr>
          <a:lstStyle/>
          <a:p>
            <a:pPr rtl="0"/>
            <a:r>
              <a:rPr lang="da-DK" b="1" dirty="0">
                <a:latin typeface="Arial Black" panose="020B0A04020102020204" pitchFamily="34" charset="0"/>
              </a:rPr>
              <a:t>ansvarsområder</a:t>
            </a: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E2290FC5-2824-B8BC-A1B5-AF4E79E4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  <p:graphicFrame>
        <p:nvGraphicFramePr>
          <p:cNvPr id="19" name="Pladsholder til indhold 3">
            <a:extLst>
              <a:ext uri="{FF2B5EF4-FFF2-40B4-BE49-F238E27FC236}">
                <a16:creationId xmlns:a16="http://schemas.microsoft.com/office/drawing/2014/main" id="{A875863D-BF84-CA3B-D6AF-6B331FB320C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82427262"/>
              </p:ext>
            </p:extLst>
          </p:nvPr>
        </p:nvGraphicFramePr>
        <p:xfrm>
          <a:off x="352366" y="1688490"/>
          <a:ext cx="5841145" cy="3987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9714FD84-2541-D815-0B4C-14C96BFF882D}"/>
              </a:ext>
            </a:extLst>
          </p:cNvPr>
          <p:cNvSpPr txBox="1">
            <a:spLocks/>
          </p:cNvSpPr>
          <p:nvPr/>
        </p:nvSpPr>
        <p:spPr>
          <a:xfrm>
            <a:off x="6384244" y="1460502"/>
            <a:ext cx="5455390" cy="3481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Clr>
                <a:schemeClr val="tx1"/>
              </a:buClr>
              <a:buNone/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Klubpræsidenten skal bestræbe sig på at få medlemmer og bestyrelse til at arbejde sammen som et team og opbygge og bevare en god og positiv stemning i klubben. </a:t>
            </a:r>
          </a:p>
        </p:txBody>
      </p:sp>
    </p:spTree>
    <p:extLst>
      <p:ext uri="{BB962C8B-B14F-4D97-AF65-F5344CB8AC3E}">
        <p14:creationId xmlns:p14="http://schemas.microsoft.com/office/powerpoint/2010/main" val="1043457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89185-CF9F-7D38-67A3-1342B8E4C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slidenummer 4">
            <a:extLst>
              <a:ext uri="{FF2B5EF4-FFF2-40B4-BE49-F238E27FC236}">
                <a16:creationId xmlns:a16="http://schemas.microsoft.com/office/drawing/2014/main" id="{3D2B3103-3C4F-7244-3DE7-9A569A3BDC3C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4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A074477F-B5D2-FD7A-D657-A1C7D47D5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  <p:sp>
        <p:nvSpPr>
          <p:cNvPr id="6" name="Pladsholder til indhold 3">
            <a:extLst>
              <a:ext uri="{FF2B5EF4-FFF2-40B4-BE49-F238E27FC236}">
                <a16:creationId xmlns:a16="http://schemas.microsoft.com/office/drawing/2014/main" id="{274E6B10-8D3B-479F-D670-CDF7B37CB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65" y="2456761"/>
            <a:ext cx="4845229" cy="3123722"/>
          </a:xfrm>
        </p:spPr>
        <p:txBody>
          <a:bodyPr rtlCol="0">
            <a:noAutofit/>
          </a:bodyPr>
          <a:lstStyle/>
          <a:p>
            <a:pPr marL="357188" indent="-357188">
              <a:lnSpc>
                <a:spcPct val="115000"/>
              </a:lnSpc>
              <a:spcAft>
                <a:spcPts val="800"/>
              </a:spcAft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Klubpræsidenten holder sig orienteret på hjemmesider, såvel internationalt som nationalt og på distriktsplan.</a:t>
            </a:r>
            <a:b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Herunder referater fra nationalbestyrelsesmøder og dagsordener/referater fra distriktsbestyrelsesmøder.    </a:t>
            </a:r>
            <a:b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8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</a:p>
          <a:p>
            <a:pPr marL="180340">
              <a:lnSpc>
                <a:spcPct val="115000"/>
              </a:lnSpc>
            </a:pPr>
            <a:endParaRPr lang="da-DK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C2D09808-580A-3E72-5CD9-823A438D3B7C}"/>
              </a:ext>
            </a:extLst>
          </p:cNvPr>
          <p:cNvSpPr txBox="1">
            <a:spLocks/>
          </p:cNvSpPr>
          <p:nvPr/>
        </p:nvSpPr>
        <p:spPr>
          <a:xfrm>
            <a:off x="6172255" y="1712208"/>
            <a:ext cx="5499792" cy="419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15000"/>
              </a:lnSpc>
              <a:spcAft>
                <a:spcPts val="800"/>
              </a:spcAft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Klubpræsidenten er delegeret med stemmeret på distrikts-møder, landsmøder og Convention. </a:t>
            </a:r>
            <a:b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2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Hun kan overdrage </a:t>
            </a:r>
            <a:r>
              <a:rPr lang="da-DK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stemme-retten</a:t>
            </a: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til andre nuværende eller tidligere bestyrelsesmedlemmer. Fuldmagt skal anvendes ved forfald efter tilmeldingen. 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F32B695-1A57-4465-FF84-C6C28584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72" y="130818"/>
            <a:ext cx="5891502" cy="1403696"/>
          </a:xfrm>
        </p:spPr>
        <p:txBody>
          <a:bodyPr rtlCol="0">
            <a:normAutofit/>
          </a:bodyPr>
          <a:lstStyle/>
          <a:p>
            <a:pPr rtl="0"/>
            <a:r>
              <a:rPr lang="da-DK" b="1" dirty="0">
                <a:latin typeface="Arial Black" panose="020B0A04020102020204" pitchFamily="34" charset="0"/>
              </a:rPr>
              <a:t>ansvarsområder</a:t>
            </a:r>
          </a:p>
        </p:txBody>
      </p:sp>
    </p:spTree>
    <p:extLst>
      <p:ext uri="{BB962C8B-B14F-4D97-AF65-F5344CB8AC3E}">
        <p14:creationId xmlns:p14="http://schemas.microsoft.com/office/powerpoint/2010/main" val="2041359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A9121-B0C6-6F1D-691F-CDEEAC98C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slidenummer 4">
            <a:extLst>
              <a:ext uri="{FF2B5EF4-FFF2-40B4-BE49-F238E27FC236}">
                <a16:creationId xmlns:a16="http://schemas.microsoft.com/office/drawing/2014/main" id="{C29CDE87-935E-A392-B17C-9D44AF398E91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5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D5951928-4C3E-42A5-D3D6-F204B540B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  <p:graphicFrame>
        <p:nvGraphicFramePr>
          <p:cNvPr id="19" name="Pladsholder til indhold 3">
            <a:extLst>
              <a:ext uri="{FF2B5EF4-FFF2-40B4-BE49-F238E27FC236}">
                <a16:creationId xmlns:a16="http://schemas.microsoft.com/office/drawing/2014/main" id="{80568C0C-9D25-FC20-62D6-5EDA5A0CC71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091891"/>
              </p:ext>
            </p:extLst>
          </p:nvPr>
        </p:nvGraphicFramePr>
        <p:xfrm>
          <a:off x="602548" y="1442329"/>
          <a:ext cx="6323691" cy="4198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Billede 4">
            <a:extLst>
              <a:ext uri="{FF2B5EF4-FFF2-40B4-BE49-F238E27FC236}">
                <a16:creationId xmlns:a16="http://schemas.microsoft.com/office/drawing/2014/main" id="{A8D42195-9382-EC6A-813E-61BD8C7CD2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500990" y="1786043"/>
            <a:ext cx="4179444" cy="277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3D8EF30-F49D-B4AF-3AF7-5C5CC2CD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72" y="130818"/>
            <a:ext cx="5891502" cy="1403696"/>
          </a:xfrm>
        </p:spPr>
        <p:txBody>
          <a:bodyPr rtlCol="0">
            <a:normAutofit/>
          </a:bodyPr>
          <a:lstStyle/>
          <a:p>
            <a:pPr rtl="0"/>
            <a:r>
              <a:rPr lang="da-DK" b="1" dirty="0">
                <a:latin typeface="Arial Black" panose="020B0A04020102020204" pitchFamily="34" charset="0"/>
              </a:rPr>
              <a:t>ansvarsområder</a:t>
            </a:r>
          </a:p>
        </p:txBody>
      </p:sp>
    </p:spTree>
    <p:extLst>
      <p:ext uri="{BB962C8B-B14F-4D97-AF65-F5344CB8AC3E}">
        <p14:creationId xmlns:p14="http://schemas.microsoft.com/office/powerpoint/2010/main" val="1945876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3057C-6FB6-D9CD-C490-CB3AC8E22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slidenummer 4">
            <a:extLst>
              <a:ext uri="{FF2B5EF4-FFF2-40B4-BE49-F238E27FC236}">
                <a16:creationId xmlns:a16="http://schemas.microsoft.com/office/drawing/2014/main" id="{39DDEF26-5617-4262-207E-B54C1BB9893A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6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707757E-35B3-58B8-1104-8CA8A41A5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107" y="225160"/>
            <a:ext cx="10954926" cy="1403696"/>
          </a:xfrm>
        </p:spPr>
        <p:txBody>
          <a:bodyPr rtlCol="0">
            <a:normAutofit/>
          </a:bodyPr>
          <a:lstStyle/>
          <a:p>
            <a:pPr rtl="0"/>
            <a:r>
              <a:rPr lang="da-DK" b="1" dirty="0">
                <a:latin typeface="Arial Black" panose="020B0A04020102020204" pitchFamily="34" charset="0"/>
              </a:rPr>
              <a:t>Kom godt i gang</a:t>
            </a: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41EF4033-1CA5-F255-803E-60221616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  <p:pic>
        <p:nvPicPr>
          <p:cNvPr id="6" name="Pladsholder til billede 12">
            <a:extLst>
              <a:ext uri="{FF2B5EF4-FFF2-40B4-BE49-F238E27FC236}">
                <a16:creationId xmlns:a16="http://schemas.microsoft.com/office/drawing/2014/main" id="{F54F8812-4BAE-5F5A-8A51-5D58535A5B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04" b="6304"/>
          <a:stretch/>
        </p:blipFill>
        <p:spPr>
          <a:xfrm>
            <a:off x="7321344" y="416045"/>
            <a:ext cx="4377859" cy="573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092B7589-4520-A024-971A-5A9F51A774EF}"/>
              </a:ext>
            </a:extLst>
          </p:cNvPr>
          <p:cNvSpPr txBox="1">
            <a:spLocks/>
          </p:cNvSpPr>
          <p:nvPr/>
        </p:nvSpPr>
        <p:spPr>
          <a:xfrm>
            <a:off x="627796" y="1425255"/>
            <a:ext cx="6387152" cy="3569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da-DK" sz="2400" dirty="0">
                <a:solidFill>
                  <a:schemeClr val="tx1"/>
                </a:solidFill>
              </a:rPr>
              <a:t>Klubpræsidenten vælges for 1 eller flere år.</a:t>
            </a:r>
          </a:p>
          <a:p>
            <a:pPr marL="342900" indent="-342900"/>
            <a:r>
              <a:rPr lang="da-DK" sz="2400" dirty="0">
                <a:solidFill>
                  <a:schemeClr val="tx1"/>
                </a:solidFill>
              </a:rPr>
              <a:t>Når din bestyrelse er klar – nedsæt udvalg og giv medlemmerne indflydelse og ansvar.</a:t>
            </a:r>
          </a:p>
          <a:p>
            <a:pPr marL="342900" indent="-342900"/>
            <a:r>
              <a:rPr lang="da-DK" sz="2400" dirty="0">
                <a:solidFill>
                  <a:schemeClr val="tx1"/>
                </a:solidFill>
              </a:rPr>
              <a:t>Planlæg årets aktiviteter i samarbejde med bestyrelse og udvalg. </a:t>
            </a:r>
          </a:p>
        </p:txBody>
      </p:sp>
    </p:spTree>
    <p:extLst>
      <p:ext uri="{BB962C8B-B14F-4D97-AF65-F5344CB8AC3E}">
        <p14:creationId xmlns:p14="http://schemas.microsoft.com/office/powerpoint/2010/main" val="327218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CFFB7-93AD-7C14-74F3-C99493F9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slidenummer 4">
            <a:extLst>
              <a:ext uri="{FF2B5EF4-FFF2-40B4-BE49-F238E27FC236}">
                <a16:creationId xmlns:a16="http://schemas.microsoft.com/office/drawing/2014/main" id="{2331E2D0-87F2-0C68-2573-CE35B9AB4E7D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7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2" name="Billede 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65DB82D7-E5C1-BA05-47B4-8B9C7F332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  <p:graphicFrame>
        <p:nvGraphicFramePr>
          <p:cNvPr id="19" name="Pladsholder til tekst 3">
            <a:extLst>
              <a:ext uri="{FF2B5EF4-FFF2-40B4-BE49-F238E27FC236}">
                <a16:creationId xmlns:a16="http://schemas.microsoft.com/office/drawing/2014/main" id="{B51D55CC-2B49-ACB5-F014-06D288788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794259"/>
              </p:ext>
            </p:extLst>
          </p:nvPr>
        </p:nvGraphicFramePr>
        <p:xfrm>
          <a:off x="980464" y="614842"/>
          <a:ext cx="7961090" cy="4978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53091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04A18-A465-E193-F266-3AA1594C4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D7885DC-BBF5-EA89-E586-2D279573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89" y="310909"/>
            <a:ext cx="6990144" cy="986531"/>
          </a:xfrm>
        </p:spPr>
        <p:txBody>
          <a:bodyPr rtlCol="0"/>
          <a:lstStyle/>
          <a:p>
            <a:pPr rtl="0"/>
            <a:r>
              <a:rPr lang="da-DK" sz="3600" b="1" dirty="0">
                <a:latin typeface="Arial Black" panose="020B0A04020102020204" pitchFamily="34" charset="0"/>
              </a:rPr>
              <a:t>Brug hjemmesiden</a:t>
            </a:r>
          </a:p>
        </p:txBody>
      </p:sp>
      <p:sp>
        <p:nvSpPr>
          <p:cNvPr id="9" name="Pladsholder til slidenummer 4">
            <a:extLst>
              <a:ext uri="{FF2B5EF4-FFF2-40B4-BE49-F238E27FC236}">
                <a16:creationId xmlns:a16="http://schemas.microsoft.com/office/drawing/2014/main" id="{C9B42E1E-48D2-C88B-AE1C-A430F34FCD2E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8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2" name="Billede 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8E2EE214-B580-B637-9BFB-C241F9066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65A64790-B610-E7CE-78D0-758133552656}"/>
              </a:ext>
            </a:extLst>
          </p:cNvPr>
          <p:cNvSpPr txBox="1"/>
          <p:nvPr/>
        </p:nvSpPr>
        <p:spPr>
          <a:xfrm>
            <a:off x="715618" y="1503602"/>
            <a:ext cx="11237844" cy="3713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Brug klubbens egen side til at formidle budskaber til medlemmerne. Undgå at sende dokumenter i mail, men henvis til hvor de ligger på hjemmesiden.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Hold dig orienteret på distriktet og IW Danmarks sider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Få hurtigt adgang til vedtægter for klub, distrikt og IWDK samt klubregler</a:t>
            </a:r>
          </a:p>
          <a:p>
            <a:r>
              <a:rPr lang="da-DK" sz="2400" i="1" dirty="0"/>
              <a:t> </a:t>
            </a:r>
          </a:p>
          <a:p>
            <a:pPr>
              <a:lnSpc>
                <a:spcPct val="150000"/>
              </a:lnSpc>
              <a:tabLst>
                <a:tab pos="265113" algn="l"/>
              </a:tabLst>
            </a:pPr>
            <a:r>
              <a:rPr lang="da-DK" sz="2400" b="1" i="1" dirty="0"/>
              <a:t>	Så er du rigtig godt på vej</a:t>
            </a:r>
          </a:p>
        </p:txBody>
      </p:sp>
    </p:spTree>
    <p:extLst>
      <p:ext uri="{BB962C8B-B14F-4D97-AF65-F5344CB8AC3E}">
        <p14:creationId xmlns:p14="http://schemas.microsoft.com/office/powerpoint/2010/main" val="412026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9D4D5-4747-1606-568B-6B5A6110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DDCE8905-E434-24CE-A84E-6AB23B8A4A64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9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3F6C782F-90D7-952B-E365-400569804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72" y="284549"/>
            <a:ext cx="792103" cy="776261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4BBDF8-72C7-5248-085F-05D7DC69D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621" y="1509934"/>
            <a:ext cx="7443759" cy="4325812"/>
          </a:xfrm>
        </p:spPr>
        <p:txBody>
          <a:bodyPr rtlCol="0">
            <a:noAutofit/>
          </a:bodyPr>
          <a:lstStyle/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Instruer din bestyrelse i brug af håndbogen, og sikre dig, at de får </a:t>
            </a: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vist,</a:t>
            </a: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hvor</a:t>
            </a: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diverse</a:t>
            </a: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dokumenter findes på hjemmesiden. </a:t>
            </a:r>
          </a:p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Program for klubmøderne aftales, i god tid, så det kan sættes i kalenderen på hjemmesiden. Ansvaret for klubmøder kan overgives til et udvalg.</a:t>
            </a:r>
          </a:p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Deltag i forårsdistrikts-, efterårsdistrikts og landsmøde. </a:t>
            </a:r>
          </a:p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Klubbens medlemmer orienteres i årets løb om distrikts- og landsmøder, </a:t>
            </a:r>
            <a:r>
              <a:rPr lang="da-DK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Convention</a:t>
            </a: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o.a.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0880342-54AB-BF2F-2131-D6122C1D1D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34817" y="2018534"/>
            <a:ext cx="3613739" cy="2410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4B5D18D-997F-104E-3BCF-56F2B7830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89" y="310909"/>
            <a:ext cx="6990144" cy="986531"/>
          </a:xfrm>
        </p:spPr>
        <p:txBody>
          <a:bodyPr rtlCol="0"/>
          <a:lstStyle/>
          <a:p>
            <a:pPr rtl="0"/>
            <a:r>
              <a:rPr lang="da-DK" sz="3600" b="1" dirty="0">
                <a:latin typeface="Arial Black" panose="020B0A04020102020204" pitchFamily="34" charset="0"/>
              </a:rPr>
              <a:t>OPGAVER</a:t>
            </a:r>
          </a:p>
        </p:txBody>
      </p:sp>
    </p:spTree>
    <p:extLst>
      <p:ext uri="{BB962C8B-B14F-4D97-AF65-F5344CB8AC3E}">
        <p14:creationId xmlns:p14="http://schemas.microsoft.com/office/powerpoint/2010/main" val="1061087368"/>
      </p:ext>
    </p:extLst>
  </p:cSld>
  <p:clrMapOvr>
    <a:masterClrMapping/>
  </p:clrMapOvr>
</p:sld>
</file>

<file path=ppt/theme/theme1.xml><?xml version="1.0" encoding="utf-8"?>
<a:theme xmlns:a="http://schemas.openxmlformats.org/drawingml/2006/main" name="Udsnit">
  <a:themeElements>
    <a:clrScheme name="Blå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Udsni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Udsni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42AFFF-C96F-4C05-9045-3240A5329ECA}">
  <ds:schemaRefs>
    <ds:schemaRef ds:uri="71af3243-3dd4-4a8d-8c0d-dd76da1f02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16c05727-aa75-4e4a-9b5f-8a80a1165891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1630</TotalTime>
  <Words>2846</Words>
  <Application>Microsoft Office PowerPoint</Application>
  <PresentationFormat>Widescreen</PresentationFormat>
  <Paragraphs>356</Paragraphs>
  <Slides>21</Slides>
  <Notes>21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Wingdings 3</vt:lpstr>
      <vt:lpstr>Century Gothic</vt:lpstr>
      <vt:lpstr>Calibri</vt:lpstr>
      <vt:lpstr>Aptos Black</vt:lpstr>
      <vt:lpstr>Udsnit</vt:lpstr>
      <vt:lpstr>PowerPoint-præsentation</vt:lpstr>
      <vt:lpstr>Dagsorden</vt:lpstr>
      <vt:lpstr>ansvarsområder</vt:lpstr>
      <vt:lpstr>ansvarsområder</vt:lpstr>
      <vt:lpstr>ansvarsområder</vt:lpstr>
      <vt:lpstr>Kom godt i gang</vt:lpstr>
      <vt:lpstr>PowerPoint-præsentation</vt:lpstr>
      <vt:lpstr>Brug hjemmesiden</vt:lpstr>
      <vt:lpstr>OPGAVER</vt:lpstr>
      <vt:lpstr>OPGAVER</vt:lpstr>
      <vt:lpstr>Tiltrække nye medlemmer</vt:lpstr>
      <vt:lpstr>Bestyrelsesmøder</vt:lpstr>
      <vt:lpstr>Bestyrelsesmøder</vt:lpstr>
      <vt:lpstr>KLUBmøder</vt:lpstr>
      <vt:lpstr>Klubmøder </vt:lpstr>
      <vt:lpstr>Klubmøder </vt:lpstr>
      <vt:lpstr>PowerPoint-præsentation</vt:lpstr>
      <vt:lpstr>Vicepræsident </vt:lpstr>
      <vt:lpstr>PowerPoint-præsentation</vt:lpstr>
      <vt:lpstr>Reflektioner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PRÆSENTATIONSTITLEN</dc:title>
  <dc:creator>Grethe Juhl</dc:creator>
  <cp:lastModifiedBy>Hanne Kjeldsen</cp:lastModifiedBy>
  <cp:revision>61</cp:revision>
  <cp:lastPrinted>2026-04-29T11:15:41Z</cp:lastPrinted>
  <dcterms:created xsi:type="dcterms:W3CDTF">2024-02-10T09:15:16Z</dcterms:created>
  <dcterms:modified xsi:type="dcterms:W3CDTF">2026-04-29T12:07:42Z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