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789" r:id="rId4"/>
  </p:sldMasterIdLst>
  <p:notesMasterIdLst>
    <p:notesMasterId r:id="rId21"/>
  </p:notesMasterIdLst>
  <p:handoutMasterIdLst>
    <p:handoutMasterId r:id="rId22"/>
  </p:handoutMasterIdLst>
  <p:sldIdLst>
    <p:sldId id="341" r:id="rId5"/>
    <p:sldId id="265" r:id="rId6"/>
    <p:sldId id="335" r:id="rId7"/>
    <p:sldId id="346" r:id="rId8"/>
    <p:sldId id="332" r:id="rId9"/>
    <p:sldId id="311" r:id="rId10"/>
    <p:sldId id="322" r:id="rId11"/>
    <p:sldId id="347" r:id="rId12"/>
    <p:sldId id="349" r:id="rId13"/>
    <p:sldId id="348" r:id="rId14"/>
    <p:sldId id="350" r:id="rId15"/>
    <p:sldId id="352" r:id="rId16"/>
    <p:sldId id="351" r:id="rId17"/>
    <p:sldId id="361" r:id="rId18"/>
    <p:sldId id="331" r:id="rId19"/>
    <p:sldId id="326" r:id="rId20"/>
  </p:sldIdLst>
  <p:sldSz cx="12192000" cy="6858000"/>
  <p:notesSz cx="6858000" cy="9144000"/>
  <p:embeddedFontLst>
    <p:embeddedFont>
      <p:font typeface="Arial Black" panose="020B0A04020102020204" pitchFamily="34" charset="0"/>
      <p:bold r:id="rId23"/>
    </p:embeddedFont>
    <p:embeddedFont>
      <p:font typeface="Century Gothic" panose="020B0502020202020204" pitchFamily="34" charset="0"/>
      <p:regular r:id="rId24"/>
      <p:bold r:id="rId25"/>
      <p:italic r:id="rId26"/>
      <p:boldItalic r:id="rId27"/>
    </p:embeddedFont>
    <p:embeddedFont>
      <p:font typeface="Wingdings 3" panose="05040102010807070707" pitchFamily="18" charset="2"/>
      <p:regular r:id="rId28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208" autoAdjust="0"/>
    <p:restoredTop sz="94222" autoAdjust="0"/>
  </p:normalViewPr>
  <p:slideViewPr>
    <p:cSldViewPr snapToGrid="0">
      <p:cViewPr varScale="1">
        <p:scale>
          <a:sx n="80" d="100"/>
          <a:sy n="80" d="100"/>
        </p:scale>
        <p:origin x="567" y="48"/>
      </p:cViewPr>
      <p:guideLst/>
    </p:cSldViewPr>
  </p:slideViewPr>
  <p:outlineViewPr>
    <p:cViewPr>
      <p:scale>
        <a:sx n="33" d="100"/>
        <a:sy n="33" d="100"/>
      </p:scale>
      <p:origin x="0" y="-3354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4" d="100"/>
          <a:sy n="64" d="100"/>
        </p:scale>
        <p:origin x="1977" y="63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4.fntdata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3.fntdata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2.fntdata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Relationship Id="rId27" Type="http://schemas.openxmlformats.org/officeDocument/2006/relationships/font" Target="fonts/font5.fntdata"/><Relationship Id="rId30" Type="http://schemas.openxmlformats.org/officeDocument/2006/relationships/viewProps" Target="viewProp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svg"/><Relationship Id="rId1" Type="http://schemas.openxmlformats.org/officeDocument/2006/relationships/hyperlink" Target="https://emea01.safelinks.protection.outlook.com/?url=https%3A%2F%2Fwww.facebook.com%2Fgroups%2F2662110857150040%2F&amp;data=05%7C02%7C%7C6b796211eccd4b09fcac08ddb3de1dc3%7C84df9e7fe9f640afb435aaaaaaaaaaaa%7C1%7C0%7C638864489056640836%7CUnknown%7CTWFpbGZsb3d8eyJFbXB0eU1hcGkiOnRydWUsIlYiOiIwLjAuMDAwMCIsIlAiOiJXaW4zMiIsIkFOIjoiTWFpbCIsIldUIjoyfQ%3D%3D%7C0%7C%7C%7C&amp;sdata=OKL5HjbiExD%2BALAYmTqTKeHlnFWFxzMg4yU8kMLzmBM%3D&amp;reserved=0" TargetMode="External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hyperlink" Target="https://emea01.safelinks.protection.outlook.com/?url=https%3A%2F%2Fwww.facebook.com%2Fgroups%2F2662110857150040%2F&amp;data=05%7C02%7C%7C6b796211eccd4b09fcac08ddb3de1dc3%7C84df9e7fe9f640afb435aaaaaaaaaaaa%7C1%7C0%7C638864489056640836%7CUnknown%7CTWFpbGZsb3d8eyJFbXB0eU1hcGkiOnRydWUsIlYiOiIwLjAuMDAwMCIsIlAiOiJXaW4zMiIsIkFOIjoiTWFpbCIsIldUIjoyfQ%3D%3D%7C0%7C%7C%7C&amp;sdata=OKL5HjbiExD%2BALAYmTqTKeHlnFWFxzMg4yU8kMLzmBM%3D&amp;reserved=0" TargetMode="External"/><Relationship Id="rId2" Type="http://schemas.openxmlformats.org/officeDocument/2006/relationships/image" Target="../media/image11.svg"/><Relationship Id="rId1" Type="http://schemas.openxmlformats.org/officeDocument/2006/relationships/image" Target="../media/image10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12B5FBD-0A9A-44DC-9E92-F5A56DD0037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5D4B415-C3DC-4D5F-87B6-77EF14C8E55F}">
      <dgm:prSet custT="1"/>
      <dgm:spPr/>
      <dgm:t>
        <a:bodyPr/>
        <a:lstStyle/>
        <a:p>
          <a:r>
            <a:rPr lang="da-DK" sz="4000" b="1" dirty="0"/>
            <a:t>Brug vores håndbog</a:t>
          </a:r>
          <a:endParaRPr lang="en-US" sz="4000" b="1" dirty="0"/>
        </a:p>
      </dgm:t>
    </dgm:pt>
    <dgm:pt modelId="{191103DC-A4EE-4D2A-AFED-E2DA5AC26AEF}" type="parTrans" cxnId="{02EA6993-CBDF-4FCE-AA29-AFED61B4BA6D}">
      <dgm:prSet/>
      <dgm:spPr/>
      <dgm:t>
        <a:bodyPr/>
        <a:lstStyle/>
        <a:p>
          <a:endParaRPr lang="en-US"/>
        </a:p>
      </dgm:t>
    </dgm:pt>
    <dgm:pt modelId="{F25EFD77-29FE-4229-AC97-D25204779E6E}" type="sibTrans" cxnId="{02EA6993-CBDF-4FCE-AA29-AFED61B4BA6D}">
      <dgm:prSet/>
      <dgm:spPr/>
      <dgm:t>
        <a:bodyPr/>
        <a:lstStyle/>
        <a:p>
          <a:endParaRPr lang="en-US"/>
        </a:p>
      </dgm:t>
    </dgm:pt>
    <dgm:pt modelId="{259F5743-69CB-44CA-9622-DAF33A5C7DDA}">
      <dgm:prSet custT="1"/>
      <dgm:spPr/>
      <dgm:t>
        <a:bodyPr/>
        <a:lstStyle/>
        <a:p>
          <a:r>
            <a:rPr lang="da-DK" sz="2600" dirty="0"/>
            <a:t>Årets gang og deadlines i klubbestyrelsen</a:t>
          </a:r>
          <a:endParaRPr lang="en-US" sz="2600" dirty="0"/>
        </a:p>
      </dgm:t>
    </dgm:pt>
    <dgm:pt modelId="{EF471BBB-07EE-41FC-A750-20F0F04D7DE4}" type="parTrans" cxnId="{C835B23B-FA07-42A5-9CD8-F2C9A1B3C35F}">
      <dgm:prSet/>
      <dgm:spPr/>
      <dgm:t>
        <a:bodyPr/>
        <a:lstStyle/>
        <a:p>
          <a:endParaRPr lang="en-US"/>
        </a:p>
      </dgm:t>
    </dgm:pt>
    <dgm:pt modelId="{34ED3140-AA0B-4C55-AED1-CFC4E13A491A}" type="sibTrans" cxnId="{C835B23B-FA07-42A5-9CD8-F2C9A1B3C35F}">
      <dgm:prSet/>
      <dgm:spPr/>
      <dgm:t>
        <a:bodyPr/>
        <a:lstStyle/>
        <a:p>
          <a:endParaRPr lang="en-US"/>
        </a:p>
      </dgm:t>
    </dgm:pt>
    <dgm:pt modelId="{EFB90874-5D6B-437B-BD64-A5EA09FEA69C}">
      <dgm:prSet custT="1"/>
      <dgm:spPr/>
      <dgm:t>
        <a:bodyPr/>
        <a:lstStyle/>
        <a:p>
          <a:r>
            <a:rPr lang="da-DK" sz="2600" dirty="0"/>
            <a:t>Poster i klubbestyrelsen</a:t>
          </a:r>
          <a:endParaRPr lang="en-US" sz="2600" dirty="0"/>
        </a:p>
      </dgm:t>
    </dgm:pt>
    <dgm:pt modelId="{E73B58C5-8825-4A83-9064-68343B8EE4BB}" type="parTrans" cxnId="{3B9DA6D2-31D0-4EC5-86E2-E0C55C876818}">
      <dgm:prSet/>
      <dgm:spPr/>
      <dgm:t>
        <a:bodyPr/>
        <a:lstStyle/>
        <a:p>
          <a:endParaRPr lang="en-US"/>
        </a:p>
      </dgm:t>
    </dgm:pt>
    <dgm:pt modelId="{834600D0-C492-44C5-B4F7-32C685427F92}" type="sibTrans" cxnId="{3B9DA6D2-31D0-4EC5-86E2-E0C55C876818}">
      <dgm:prSet/>
      <dgm:spPr/>
      <dgm:t>
        <a:bodyPr/>
        <a:lstStyle/>
        <a:p>
          <a:endParaRPr lang="en-US"/>
        </a:p>
      </dgm:t>
    </dgm:pt>
    <dgm:pt modelId="{E7A0E2B4-FF2A-4B06-9107-FBB4D3BE4BE6}">
      <dgm:prSet custT="1"/>
      <dgm:spPr/>
      <dgm:t>
        <a:bodyPr/>
        <a:lstStyle/>
        <a:p>
          <a:r>
            <a:rPr lang="da-DK" sz="4000" b="1" i="1" dirty="0"/>
            <a:t>Så er du kommet godt i gang</a:t>
          </a:r>
          <a:endParaRPr lang="en-US" sz="4000" b="1" dirty="0"/>
        </a:p>
      </dgm:t>
    </dgm:pt>
    <dgm:pt modelId="{3747ECED-4479-426F-95BA-42E841C00FAB}" type="parTrans" cxnId="{5DAEE4F7-62B5-4B35-AA97-BF995711C77C}">
      <dgm:prSet/>
      <dgm:spPr/>
      <dgm:t>
        <a:bodyPr/>
        <a:lstStyle/>
        <a:p>
          <a:endParaRPr lang="en-US"/>
        </a:p>
      </dgm:t>
    </dgm:pt>
    <dgm:pt modelId="{A991CAB3-679E-439F-9915-89F3FABC73D2}" type="sibTrans" cxnId="{5DAEE4F7-62B5-4B35-AA97-BF995711C77C}">
      <dgm:prSet/>
      <dgm:spPr/>
      <dgm:t>
        <a:bodyPr/>
        <a:lstStyle/>
        <a:p>
          <a:endParaRPr lang="en-US"/>
        </a:p>
      </dgm:t>
    </dgm:pt>
    <dgm:pt modelId="{CF3453CE-4988-48E8-9F09-A106DF87EF39}">
      <dgm:prSet custT="1"/>
      <dgm:spPr/>
      <dgm:t>
        <a:bodyPr/>
        <a:lstStyle/>
        <a:p>
          <a:r>
            <a:rPr lang="da-DK" sz="2600" noProof="0" dirty="0"/>
            <a:t>Mødeafholdelse</a:t>
          </a:r>
        </a:p>
      </dgm:t>
    </dgm:pt>
    <dgm:pt modelId="{86CAB693-706E-460E-80C6-3E5335BE38DC}" type="parTrans" cxnId="{92BA9356-1A9F-41ED-8897-CEA70525772A}">
      <dgm:prSet/>
      <dgm:spPr/>
      <dgm:t>
        <a:bodyPr/>
        <a:lstStyle/>
        <a:p>
          <a:endParaRPr lang="da-DK"/>
        </a:p>
      </dgm:t>
    </dgm:pt>
    <dgm:pt modelId="{D9E86EFE-8F4D-4D2A-91B8-2C4E541ABDF5}" type="sibTrans" cxnId="{92BA9356-1A9F-41ED-8897-CEA70525772A}">
      <dgm:prSet/>
      <dgm:spPr/>
      <dgm:t>
        <a:bodyPr/>
        <a:lstStyle/>
        <a:p>
          <a:endParaRPr lang="da-DK"/>
        </a:p>
      </dgm:t>
    </dgm:pt>
    <dgm:pt modelId="{0EF89685-4D3E-43FB-B288-FB80197B7560}">
      <dgm:prSet custT="1"/>
      <dgm:spPr/>
      <dgm:t>
        <a:bodyPr/>
        <a:lstStyle/>
        <a:p>
          <a:r>
            <a:rPr lang="da-DK" sz="2600" noProof="0" dirty="0"/>
            <a:t>Forslag  afstemninger og valg</a:t>
          </a:r>
        </a:p>
      </dgm:t>
    </dgm:pt>
    <dgm:pt modelId="{B70F9E74-4851-4721-82A6-EF33EBB92515}" type="parTrans" cxnId="{94310571-739B-4ABA-97D7-E7523C66FD2D}">
      <dgm:prSet/>
      <dgm:spPr/>
      <dgm:t>
        <a:bodyPr/>
        <a:lstStyle/>
        <a:p>
          <a:endParaRPr lang="da-DK"/>
        </a:p>
      </dgm:t>
    </dgm:pt>
    <dgm:pt modelId="{68FE4189-D710-42E9-8FCD-60B0F398B076}" type="sibTrans" cxnId="{94310571-739B-4ABA-97D7-E7523C66FD2D}">
      <dgm:prSet/>
      <dgm:spPr/>
      <dgm:t>
        <a:bodyPr/>
        <a:lstStyle/>
        <a:p>
          <a:endParaRPr lang="da-DK"/>
        </a:p>
      </dgm:t>
    </dgm:pt>
    <dgm:pt modelId="{9691E1E0-D075-4052-8288-54273536ADB6}" type="pres">
      <dgm:prSet presAssocID="{512B5FBD-0A9A-44DC-9E92-F5A56DD00379}" presName="linear" presStyleCnt="0">
        <dgm:presLayoutVars>
          <dgm:animLvl val="lvl"/>
          <dgm:resizeHandles val="exact"/>
        </dgm:presLayoutVars>
      </dgm:prSet>
      <dgm:spPr/>
    </dgm:pt>
    <dgm:pt modelId="{00FBC765-CFCA-4F1B-8486-589F11A01CF1}" type="pres">
      <dgm:prSet presAssocID="{85D4B415-C3DC-4D5F-87B6-77EF14C8E55F}" presName="parentText" presStyleLbl="node1" presStyleIdx="0" presStyleCnt="2" custLinFactNeighborY="-11976">
        <dgm:presLayoutVars>
          <dgm:chMax val="0"/>
          <dgm:bulletEnabled val="1"/>
        </dgm:presLayoutVars>
      </dgm:prSet>
      <dgm:spPr/>
    </dgm:pt>
    <dgm:pt modelId="{54ADF8D1-B641-407C-9F52-DC32B1D53161}" type="pres">
      <dgm:prSet presAssocID="{85D4B415-C3DC-4D5F-87B6-77EF14C8E55F}" presName="childText" presStyleLbl="revTx" presStyleIdx="0" presStyleCnt="1">
        <dgm:presLayoutVars>
          <dgm:bulletEnabled val="1"/>
        </dgm:presLayoutVars>
      </dgm:prSet>
      <dgm:spPr/>
    </dgm:pt>
    <dgm:pt modelId="{9E603E60-29F3-4197-9981-B7BD2E716F15}" type="pres">
      <dgm:prSet presAssocID="{E7A0E2B4-FF2A-4B06-9107-FBB4D3BE4BE6}" presName="parentText" presStyleLbl="node1" presStyleIdx="1" presStyleCnt="2" custLinFactNeighborY="17477">
        <dgm:presLayoutVars>
          <dgm:chMax val="0"/>
          <dgm:bulletEnabled val="1"/>
        </dgm:presLayoutVars>
      </dgm:prSet>
      <dgm:spPr/>
    </dgm:pt>
  </dgm:ptLst>
  <dgm:cxnLst>
    <dgm:cxn modelId="{C835B23B-FA07-42A5-9CD8-F2C9A1B3C35F}" srcId="{85D4B415-C3DC-4D5F-87B6-77EF14C8E55F}" destId="{259F5743-69CB-44CA-9622-DAF33A5C7DDA}" srcOrd="0" destOrd="0" parTransId="{EF471BBB-07EE-41FC-A750-20F0F04D7DE4}" sibTransId="{34ED3140-AA0B-4C55-AED1-CFC4E13A491A}"/>
    <dgm:cxn modelId="{F4B46F61-9BA3-4858-B8DE-49367E29262B}" type="presOf" srcId="{259F5743-69CB-44CA-9622-DAF33A5C7DDA}" destId="{54ADF8D1-B641-407C-9F52-DC32B1D53161}" srcOrd="0" destOrd="0" presId="urn:microsoft.com/office/officeart/2005/8/layout/vList2"/>
    <dgm:cxn modelId="{94310571-739B-4ABA-97D7-E7523C66FD2D}" srcId="{85D4B415-C3DC-4D5F-87B6-77EF14C8E55F}" destId="{0EF89685-4D3E-43FB-B288-FB80197B7560}" srcOrd="3" destOrd="0" parTransId="{B70F9E74-4851-4721-82A6-EF33EBB92515}" sibTransId="{68FE4189-D710-42E9-8FCD-60B0F398B076}"/>
    <dgm:cxn modelId="{998BA851-8324-48A0-A76E-F1EC8DB4A616}" type="presOf" srcId="{CF3453CE-4988-48E8-9F09-A106DF87EF39}" destId="{54ADF8D1-B641-407C-9F52-DC32B1D53161}" srcOrd="0" destOrd="2" presId="urn:microsoft.com/office/officeart/2005/8/layout/vList2"/>
    <dgm:cxn modelId="{54201773-2E77-495D-8FBF-3D2A3F0FDB55}" type="presOf" srcId="{EFB90874-5D6B-437B-BD64-A5EA09FEA69C}" destId="{54ADF8D1-B641-407C-9F52-DC32B1D53161}" srcOrd="0" destOrd="1" presId="urn:microsoft.com/office/officeart/2005/8/layout/vList2"/>
    <dgm:cxn modelId="{92BA9356-1A9F-41ED-8897-CEA70525772A}" srcId="{85D4B415-C3DC-4D5F-87B6-77EF14C8E55F}" destId="{CF3453CE-4988-48E8-9F09-A106DF87EF39}" srcOrd="2" destOrd="0" parTransId="{86CAB693-706E-460E-80C6-3E5335BE38DC}" sibTransId="{D9E86EFE-8F4D-4D2A-91B8-2C4E541ABDF5}"/>
    <dgm:cxn modelId="{148EAB79-22ED-4B0F-AB32-E0DB8537386A}" type="presOf" srcId="{85D4B415-C3DC-4D5F-87B6-77EF14C8E55F}" destId="{00FBC765-CFCA-4F1B-8486-589F11A01CF1}" srcOrd="0" destOrd="0" presId="urn:microsoft.com/office/officeart/2005/8/layout/vList2"/>
    <dgm:cxn modelId="{D1E68089-95F2-43EA-98B9-6218FD7A773E}" type="presOf" srcId="{E7A0E2B4-FF2A-4B06-9107-FBB4D3BE4BE6}" destId="{9E603E60-29F3-4197-9981-B7BD2E716F15}" srcOrd="0" destOrd="0" presId="urn:microsoft.com/office/officeart/2005/8/layout/vList2"/>
    <dgm:cxn modelId="{02EA6993-CBDF-4FCE-AA29-AFED61B4BA6D}" srcId="{512B5FBD-0A9A-44DC-9E92-F5A56DD00379}" destId="{85D4B415-C3DC-4D5F-87B6-77EF14C8E55F}" srcOrd="0" destOrd="0" parTransId="{191103DC-A4EE-4D2A-AFED-E2DA5AC26AEF}" sibTransId="{F25EFD77-29FE-4229-AC97-D25204779E6E}"/>
    <dgm:cxn modelId="{2D9C9BA5-6AB6-4347-9E48-4B456C6E74E7}" type="presOf" srcId="{0EF89685-4D3E-43FB-B288-FB80197B7560}" destId="{54ADF8D1-B641-407C-9F52-DC32B1D53161}" srcOrd="0" destOrd="3" presId="urn:microsoft.com/office/officeart/2005/8/layout/vList2"/>
    <dgm:cxn modelId="{3B9DA6D2-31D0-4EC5-86E2-E0C55C876818}" srcId="{85D4B415-C3DC-4D5F-87B6-77EF14C8E55F}" destId="{EFB90874-5D6B-437B-BD64-A5EA09FEA69C}" srcOrd="1" destOrd="0" parTransId="{E73B58C5-8825-4A83-9064-68343B8EE4BB}" sibTransId="{834600D0-C492-44C5-B4F7-32C685427F92}"/>
    <dgm:cxn modelId="{912D55EC-4911-48E5-AB6B-94135E1BD1CB}" type="presOf" srcId="{512B5FBD-0A9A-44DC-9E92-F5A56DD00379}" destId="{9691E1E0-D075-4052-8288-54273536ADB6}" srcOrd="0" destOrd="0" presId="urn:microsoft.com/office/officeart/2005/8/layout/vList2"/>
    <dgm:cxn modelId="{5DAEE4F7-62B5-4B35-AA97-BF995711C77C}" srcId="{512B5FBD-0A9A-44DC-9E92-F5A56DD00379}" destId="{E7A0E2B4-FF2A-4B06-9107-FBB4D3BE4BE6}" srcOrd="1" destOrd="0" parTransId="{3747ECED-4479-426F-95BA-42E841C00FAB}" sibTransId="{A991CAB3-679E-439F-9915-89F3FABC73D2}"/>
    <dgm:cxn modelId="{016F5B33-DDFC-4752-A685-C05254152A78}" type="presParOf" srcId="{9691E1E0-D075-4052-8288-54273536ADB6}" destId="{00FBC765-CFCA-4F1B-8486-589F11A01CF1}" srcOrd="0" destOrd="0" presId="urn:microsoft.com/office/officeart/2005/8/layout/vList2"/>
    <dgm:cxn modelId="{434E2523-F5B5-4D7B-AFC5-BB7195AEFB42}" type="presParOf" srcId="{9691E1E0-D075-4052-8288-54273536ADB6}" destId="{54ADF8D1-B641-407C-9F52-DC32B1D53161}" srcOrd="1" destOrd="0" presId="urn:microsoft.com/office/officeart/2005/8/layout/vList2"/>
    <dgm:cxn modelId="{FDAE6A01-6EE9-4B86-AA09-9D45643554AC}" type="presParOf" srcId="{9691E1E0-D075-4052-8288-54273536ADB6}" destId="{9E603E60-29F3-4197-9981-B7BD2E716F15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099317E-6DF3-49DD-877F-188F7C4152EC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7C7101CE-BEF0-4987-8BF6-2C2950AFDF8E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da-DK" b="0" noProof="0" dirty="0">
              <a:solidFill>
                <a:schemeClr val="tx1"/>
              </a:solidFill>
            </a:rPr>
            <a:t>Se mere på hjemmesiden i bloggen: ”Manualer”.</a:t>
          </a:r>
        </a:p>
      </dgm:t>
    </dgm:pt>
    <dgm:pt modelId="{1999ABED-992D-4315-BCCC-3B91873D120E}" type="parTrans" cxnId="{C44C2837-FB8F-495A-B325-0310605469E3}">
      <dgm:prSet/>
      <dgm:spPr/>
      <dgm:t>
        <a:bodyPr/>
        <a:lstStyle/>
        <a:p>
          <a:endParaRPr lang="en-US"/>
        </a:p>
      </dgm:t>
    </dgm:pt>
    <dgm:pt modelId="{D0C304F3-A32C-44A8-8134-0B410545F42F}" type="sibTrans" cxnId="{C44C2837-FB8F-495A-B325-0310605469E3}">
      <dgm:prSet/>
      <dgm:spPr/>
      <dgm:t>
        <a:bodyPr/>
        <a:lstStyle/>
        <a:p>
          <a:endParaRPr lang="en-US"/>
        </a:p>
      </dgm:t>
    </dgm:pt>
    <dgm:pt modelId="{29D6E3E3-6086-4356-B28A-99280F4C33CB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da-DK" b="0" noProof="0" dirty="0">
              <a:solidFill>
                <a:schemeClr val="tx1"/>
              </a:solidFill>
            </a:rPr>
            <a:t>Du kan på Facebook få sparring og løbende i vores IT-gruppe </a:t>
          </a:r>
          <a:r>
            <a:rPr lang="da-DK" b="1" noProof="0" dirty="0">
              <a:solidFill>
                <a:schemeClr val="tx1"/>
              </a:solidFill>
            </a:rPr>
            <a:t>”</a:t>
          </a:r>
          <a:r>
            <a:rPr lang="da-DK" b="1" u="sng" noProof="0" dirty="0">
              <a:solidFill>
                <a:schemeClr val="tx1"/>
              </a:solidFill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Inner Wheel DK`s IT-gruppe</a:t>
          </a:r>
          <a:r>
            <a:rPr lang="da-DK" b="1" noProof="0" dirty="0">
              <a:solidFill>
                <a:schemeClr val="accent1">
                  <a:lumMod val="75000"/>
                </a:schemeClr>
              </a:solidFill>
            </a:rPr>
            <a:t>”</a:t>
          </a:r>
          <a:endParaRPr lang="da-DK" noProof="0" dirty="0">
            <a:solidFill>
              <a:schemeClr val="accent1">
                <a:lumMod val="75000"/>
              </a:schemeClr>
            </a:solidFill>
          </a:endParaRPr>
        </a:p>
      </dgm:t>
    </dgm:pt>
    <dgm:pt modelId="{6F2DEFEE-B4B3-4B22-9A86-2269B5BE7FFB}" type="parTrans" cxnId="{0E6AA407-2B8D-4FE5-9561-29B79CF590A4}">
      <dgm:prSet/>
      <dgm:spPr/>
      <dgm:t>
        <a:bodyPr/>
        <a:lstStyle/>
        <a:p>
          <a:endParaRPr lang="en-US"/>
        </a:p>
      </dgm:t>
    </dgm:pt>
    <dgm:pt modelId="{156B4BBB-6AD9-47F4-AF6E-D08CCCB96D8E}" type="sibTrans" cxnId="{0E6AA407-2B8D-4FE5-9561-29B79CF590A4}">
      <dgm:prSet/>
      <dgm:spPr/>
      <dgm:t>
        <a:bodyPr/>
        <a:lstStyle/>
        <a:p>
          <a:endParaRPr lang="en-US"/>
        </a:p>
      </dgm:t>
    </dgm:pt>
    <dgm:pt modelId="{79C571A1-8019-42C4-BA69-DD87A4F6873D}" type="pres">
      <dgm:prSet presAssocID="{3099317E-6DF3-49DD-877F-188F7C4152EC}" presName="root" presStyleCnt="0">
        <dgm:presLayoutVars>
          <dgm:dir/>
          <dgm:resizeHandles val="exact"/>
        </dgm:presLayoutVars>
      </dgm:prSet>
      <dgm:spPr/>
    </dgm:pt>
    <dgm:pt modelId="{4752622D-57BE-4F6C-923B-67249BA74914}" type="pres">
      <dgm:prSet presAssocID="{7C7101CE-BEF0-4987-8BF6-2C2950AFDF8E}" presName="compNode" presStyleCnt="0"/>
      <dgm:spPr/>
    </dgm:pt>
    <dgm:pt modelId="{70C626DC-29C0-4072-B273-FFC72412CC9D}" type="pres">
      <dgm:prSet presAssocID="{7C7101CE-BEF0-4987-8BF6-2C2950AFDF8E}" presName="bgRect" presStyleLbl="bgShp" presStyleIdx="0" presStyleCnt="2"/>
      <dgm:spPr>
        <a:solidFill>
          <a:schemeClr val="tx2"/>
        </a:solidFill>
      </dgm:spPr>
    </dgm:pt>
    <dgm:pt modelId="{B1092A4C-A840-4A7F-AB1B-D3180294DCD1}" type="pres">
      <dgm:prSet presAssocID="{7C7101CE-BEF0-4987-8BF6-2C2950AFDF8E}" presName="iconRect" presStyleLbl="node1" presStyleIdx="0" presStyleCnt="2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Internet"/>
        </a:ext>
      </dgm:extLst>
    </dgm:pt>
    <dgm:pt modelId="{7995FD15-23D5-4189-9E15-F0C4344F3C6E}" type="pres">
      <dgm:prSet presAssocID="{7C7101CE-BEF0-4987-8BF6-2C2950AFDF8E}" presName="spaceRect" presStyleCnt="0"/>
      <dgm:spPr/>
    </dgm:pt>
    <dgm:pt modelId="{03231696-EBDE-4650-8DAF-5EA005099B1C}" type="pres">
      <dgm:prSet presAssocID="{7C7101CE-BEF0-4987-8BF6-2C2950AFDF8E}" presName="parTx" presStyleLbl="revTx" presStyleIdx="0" presStyleCnt="2">
        <dgm:presLayoutVars>
          <dgm:chMax val="0"/>
          <dgm:chPref val="0"/>
        </dgm:presLayoutVars>
      </dgm:prSet>
      <dgm:spPr/>
    </dgm:pt>
    <dgm:pt modelId="{F677A199-994A-4DA9-8191-C2FB47220181}" type="pres">
      <dgm:prSet presAssocID="{D0C304F3-A32C-44A8-8134-0B410545F42F}" presName="sibTrans" presStyleCnt="0"/>
      <dgm:spPr/>
    </dgm:pt>
    <dgm:pt modelId="{A90F29EC-8DB8-4FB2-89F2-9BB8A151C785}" type="pres">
      <dgm:prSet presAssocID="{29D6E3E3-6086-4356-B28A-99280F4C33CB}" presName="compNode" presStyleCnt="0"/>
      <dgm:spPr/>
    </dgm:pt>
    <dgm:pt modelId="{5254AC0B-E5DE-4C11-A8A8-74EC53031731}" type="pres">
      <dgm:prSet presAssocID="{29D6E3E3-6086-4356-B28A-99280F4C33CB}" presName="bgRect" presStyleLbl="bgShp" presStyleIdx="1" presStyleCnt="2"/>
      <dgm:spPr>
        <a:solidFill>
          <a:schemeClr val="tx2">
            <a:lumMod val="90000"/>
          </a:schemeClr>
        </a:solidFill>
      </dgm:spPr>
    </dgm:pt>
    <dgm:pt modelId="{02C9BD3B-C0A9-44EA-86C8-7228C862E2D4}" type="pres">
      <dgm:prSet presAssocID="{29D6E3E3-6086-4356-B28A-99280F4C33CB}" presName="iconRect" presStyleLbl="node1" presStyleIdx="1" presStyleCnt="2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orbindelser"/>
        </a:ext>
      </dgm:extLst>
    </dgm:pt>
    <dgm:pt modelId="{0DDD0919-A0F5-489B-8123-5A5549D82D4F}" type="pres">
      <dgm:prSet presAssocID="{29D6E3E3-6086-4356-B28A-99280F4C33CB}" presName="spaceRect" presStyleCnt="0"/>
      <dgm:spPr/>
    </dgm:pt>
    <dgm:pt modelId="{B05AD918-4D84-4E18-B71D-D7EE40BD934D}" type="pres">
      <dgm:prSet presAssocID="{29D6E3E3-6086-4356-B28A-99280F4C33CB}" presName="parTx" presStyleLbl="revTx" presStyleIdx="1" presStyleCnt="2">
        <dgm:presLayoutVars>
          <dgm:chMax val="0"/>
          <dgm:chPref val="0"/>
        </dgm:presLayoutVars>
      </dgm:prSet>
      <dgm:spPr/>
    </dgm:pt>
  </dgm:ptLst>
  <dgm:cxnLst>
    <dgm:cxn modelId="{0E6AA407-2B8D-4FE5-9561-29B79CF590A4}" srcId="{3099317E-6DF3-49DD-877F-188F7C4152EC}" destId="{29D6E3E3-6086-4356-B28A-99280F4C33CB}" srcOrd="1" destOrd="0" parTransId="{6F2DEFEE-B4B3-4B22-9A86-2269B5BE7FFB}" sibTransId="{156B4BBB-6AD9-47F4-AF6E-D08CCCB96D8E}"/>
    <dgm:cxn modelId="{77A20C19-1C08-420C-8D44-01457B9B4E30}" type="presOf" srcId="{29D6E3E3-6086-4356-B28A-99280F4C33CB}" destId="{B05AD918-4D84-4E18-B71D-D7EE40BD934D}" srcOrd="0" destOrd="0" presId="urn:microsoft.com/office/officeart/2018/2/layout/IconVerticalSolidList"/>
    <dgm:cxn modelId="{C44C2837-FB8F-495A-B325-0310605469E3}" srcId="{3099317E-6DF3-49DD-877F-188F7C4152EC}" destId="{7C7101CE-BEF0-4987-8BF6-2C2950AFDF8E}" srcOrd="0" destOrd="0" parTransId="{1999ABED-992D-4315-BCCC-3B91873D120E}" sibTransId="{D0C304F3-A32C-44A8-8134-0B410545F42F}"/>
    <dgm:cxn modelId="{204B25B7-B26C-4E39-9226-563809F99C55}" type="presOf" srcId="{3099317E-6DF3-49DD-877F-188F7C4152EC}" destId="{79C571A1-8019-42C4-BA69-DD87A4F6873D}" srcOrd="0" destOrd="0" presId="urn:microsoft.com/office/officeart/2018/2/layout/IconVerticalSolidList"/>
    <dgm:cxn modelId="{B6C735EA-513C-4F05-8491-74AC43FBC4DD}" type="presOf" srcId="{7C7101CE-BEF0-4987-8BF6-2C2950AFDF8E}" destId="{03231696-EBDE-4650-8DAF-5EA005099B1C}" srcOrd="0" destOrd="0" presId="urn:microsoft.com/office/officeart/2018/2/layout/IconVerticalSolidList"/>
    <dgm:cxn modelId="{6E27EC3D-A057-4769-9E6D-E4132EA164F8}" type="presParOf" srcId="{79C571A1-8019-42C4-BA69-DD87A4F6873D}" destId="{4752622D-57BE-4F6C-923B-67249BA74914}" srcOrd="0" destOrd="0" presId="urn:microsoft.com/office/officeart/2018/2/layout/IconVerticalSolidList"/>
    <dgm:cxn modelId="{34569054-7EF5-44FF-B5AA-4A2D7D7E72C8}" type="presParOf" srcId="{4752622D-57BE-4F6C-923B-67249BA74914}" destId="{70C626DC-29C0-4072-B273-FFC72412CC9D}" srcOrd="0" destOrd="0" presId="urn:microsoft.com/office/officeart/2018/2/layout/IconVerticalSolidList"/>
    <dgm:cxn modelId="{24A065DF-A7C1-4688-98A7-58F4DC652A94}" type="presParOf" srcId="{4752622D-57BE-4F6C-923B-67249BA74914}" destId="{B1092A4C-A840-4A7F-AB1B-D3180294DCD1}" srcOrd="1" destOrd="0" presId="urn:microsoft.com/office/officeart/2018/2/layout/IconVerticalSolidList"/>
    <dgm:cxn modelId="{F3B21EE3-9E0A-4411-A2B2-134975288687}" type="presParOf" srcId="{4752622D-57BE-4F6C-923B-67249BA74914}" destId="{7995FD15-23D5-4189-9E15-F0C4344F3C6E}" srcOrd="2" destOrd="0" presId="urn:microsoft.com/office/officeart/2018/2/layout/IconVerticalSolidList"/>
    <dgm:cxn modelId="{E6F57FA7-A3EB-421A-9011-A2134524E1C7}" type="presParOf" srcId="{4752622D-57BE-4F6C-923B-67249BA74914}" destId="{03231696-EBDE-4650-8DAF-5EA005099B1C}" srcOrd="3" destOrd="0" presId="urn:microsoft.com/office/officeart/2018/2/layout/IconVerticalSolidList"/>
    <dgm:cxn modelId="{9932272D-65C8-4D6C-865D-D10FF0C01A2F}" type="presParOf" srcId="{79C571A1-8019-42C4-BA69-DD87A4F6873D}" destId="{F677A199-994A-4DA9-8191-C2FB47220181}" srcOrd="1" destOrd="0" presId="urn:microsoft.com/office/officeart/2018/2/layout/IconVerticalSolidList"/>
    <dgm:cxn modelId="{80AC652D-3FA6-4348-A32C-3284EC328C3B}" type="presParOf" srcId="{79C571A1-8019-42C4-BA69-DD87A4F6873D}" destId="{A90F29EC-8DB8-4FB2-89F2-9BB8A151C785}" srcOrd="2" destOrd="0" presId="urn:microsoft.com/office/officeart/2018/2/layout/IconVerticalSolidList"/>
    <dgm:cxn modelId="{5DA80F22-7F48-4DE3-900A-03C98F0C4344}" type="presParOf" srcId="{A90F29EC-8DB8-4FB2-89F2-9BB8A151C785}" destId="{5254AC0B-E5DE-4C11-A8A8-74EC53031731}" srcOrd="0" destOrd="0" presId="urn:microsoft.com/office/officeart/2018/2/layout/IconVerticalSolidList"/>
    <dgm:cxn modelId="{98D8F9C8-311E-49E7-BCBD-0E56517ECD26}" type="presParOf" srcId="{A90F29EC-8DB8-4FB2-89F2-9BB8A151C785}" destId="{02C9BD3B-C0A9-44EA-86C8-7228C862E2D4}" srcOrd="1" destOrd="0" presId="urn:microsoft.com/office/officeart/2018/2/layout/IconVerticalSolidList"/>
    <dgm:cxn modelId="{0C50718D-5962-4397-987D-A964C088A6E3}" type="presParOf" srcId="{A90F29EC-8DB8-4FB2-89F2-9BB8A151C785}" destId="{0DDD0919-A0F5-489B-8123-5A5549D82D4F}" srcOrd="2" destOrd="0" presId="urn:microsoft.com/office/officeart/2018/2/layout/IconVerticalSolidList"/>
    <dgm:cxn modelId="{8529A11C-F6E1-46B0-B39F-391B076532A7}" type="presParOf" srcId="{A90F29EC-8DB8-4FB2-89F2-9BB8A151C785}" destId="{B05AD918-4D84-4E18-B71D-D7EE40BD934D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FBC765-CFCA-4F1B-8486-589F11A01CF1}">
      <dsp:nvSpPr>
        <dsp:cNvPr id="0" name=""/>
        <dsp:cNvSpPr/>
      </dsp:nvSpPr>
      <dsp:spPr>
        <a:xfrm>
          <a:off x="0" y="167720"/>
          <a:ext cx="7961090" cy="1216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4000" b="1" kern="1200" dirty="0"/>
            <a:t>Brug vores håndbog</a:t>
          </a:r>
          <a:endParaRPr lang="en-US" sz="4000" b="1" kern="1200" dirty="0"/>
        </a:p>
      </dsp:txBody>
      <dsp:txXfrm>
        <a:off x="59399" y="227119"/>
        <a:ext cx="7842292" cy="1098002"/>
      </dsp:txXfrm>
    </dsp:sp>
    <dsp:sp modelId="{54ADF8D1-B641-407C-9F52-DC32B1D53161}">
      <dsp:nvSpPr>
        <dsp:cNvPr id="0" name=""/>
        <dsp:cNvSpPr/>
      </dsp:nvSpPr>
      <dsp:spPr>
        <a:xfrm>
          <a:off x="0" y="1598026"/>
          <a:ext cx="7961090" cy="17827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2765" tIns="33020" rIns="184912" bIns="33020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da-DK" sz="2600" kern="1200" dirty="0"/>
            <a:t>Årets gang og deadlines i klubbestyrelsen</a:t>
          </a:r>
          <a:endParaRPr lang="en-US" sz="2600" kern="1200" dirty="0"/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da-DK" sz="2600" kern="1200" dirty="0"/>
            <a:t>Poster i klubbestyrelsen</a:t>
          </a:r>
          <a:endParaRPr lang="en-US" sz="2600" kern="1200" dirty="0"/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da-DK" sz="2600" kern="1200" noProof="0" dirty="0"/>
            <a:t>Mødeafholdelse</a:t>
          </a: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da-DK" sz="2600" kern="1200" noProof="0" dirty="0"/>
            <a:t>Forslag  afstemninger og valg</a:t>
          </a:r>
        </a:p>
      </dsp:txBody>
      <dsp:txXfrm>
        <a:off x="0" y="1598026"/>
        <a:ext cx="7961090" cy="1782787"/>
      </dsp:txXfrm>
    </dsp:sp>
    <dsp:sp modelId="{9E603E60-29F3-4197-9981-B7BD2E716F15}">
      <dsp:nvSpPr>
        <dsp:cNvPr id="0" name=""/>
        <dsp:cNvSpPr/>
      </dsp:nvSpPr>
      <dsp:spPr>
        <a:xfrm>
          <a:off x="0" y="3692392"/>
          <a:ext cx="7961090" cy="1216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4000" b="1" i="1" kern="1200" dirty="0"/>
            <a:t>Så er du kommet godt i gang</a:t>
          </a:r>
          <a:endParaRPr lang="en-US" sz="4000" b="1" kern="1200" dirty="0"/>
        </a:p>
      </dsp:txBody>
      <dsp:txXfrm>
        <a:off x="59399" y="3751791"/>
        <a:ext cx="7842292" cy="109800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C626DC-29C0-4072-B273-FFC72412CC9D}">
      <dsp:nvSpPr>
        <dsp:cNvPr id="0" name=""/>
        <dsp:cNvSpPr/>
      </dsp:nvSpPr>
      <dsp:spPr>
        <a:xfrm>
          <a:off x="0" y="858985"/>
          <a:ext cx="6818503" cy="1585820"/>
        </a:xfrm>
        <a:prstGeom prst="roundRect">
          <a:avLst>
            <a:gd name="adj" fmla="val 10000"/>
          </a:avLst>
        </a:prstGeom>
        <a:solidFill>
          <a:schemeClr val="tx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1092A4C-A840-4A7F-AB1B-D3180294DCD1}">
      <dsp:nvSpPr>
        <dsp:cNvPr id="0" name=""/>
        <dsp:cNvSpPr/>
      </dsp:nvSpPr>
      <dsp:spPr>
        <a:xfrm>
          <a:off x="479710" y="1215795"/>
          <a:ext cx="872201" cy="872201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231696-EBDE-4650-8DAF-5EA005099B1C}">
      <dsp:nvSpPr>
        <dsp:cNvPr id="0" name=""/>
        <dsp:cNvSpPr/>
      </dsp:nvSpPr>
      <dsp:spPr>
        <a:xfrm>
          <a:off x="1831622" y="858985"/>
          <a:ext cx="4986880" cy="1585820"/>
        </a:xfrm>
        <a:prstGeom prst="rect">
          <a:avLst/>
        </a:prstGeom>
        <a:solidFill>
          <a:schemeClr val="accent1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833" tIns="167833" rIns="167833" bIns="167833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2300" b="0" kern="1200" noProof="0" dirty="0">
              <a:solidFill>
                <a:schemeClr val="tx1"/>
              </a:solidFill>
            </a:rPr>
            <a:t>Se mere på hjemmesiden i bloggen: ”Manualer”.</a:t>
          </a:r>
        </a:p>
      </dsp:txBody>
      <dsp:txXfrm>
        <a:off x="1831622" y="858985"/>
        <a:ext cx="4986880" cy="1585820"/>
      </dsp:txXfrm>
    </dsp:sp>
    <dsp:sp modelId="{5254AC0B-E5DE-4C11-A8A8-74EC53031731}">
      <dsp:nvSpPr>
        <dsp:cNvPr id="0" name=""/>
        <dsp:cNvSpPr/>
      </dsp:nvSpPr>
      <dsp:spPr>
        <a:xfrm>
          <a:off x="0" y="2841261"/>
          <a:ext cx="6818503" cy="1585820"/>
        </a:xfrm>
        <a:prstGeom prst="roundRect">
          <a:avLst>
            <a:gd name="adj" fmla="val 10000"/>
          </a:avLst>
        </a:prstGeom>
        <a:solidFill>
          <a:schemeClr val="tx2">
            <a:lumMod val="9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2C9BD3B-C0A9-44EA-86C8-7228C862E2D4}">
      <dsp:nvSpPr>
        <dsp:cNvPr id="0" name=""/>
        <dsp:cNvSpPr/>
      </dsp:nvSpPr>
      <dsp:spPr>
        <a:xfrm>
          <a:off x="479710" y="3198070"/>
          <a:ext cx="872201" cy="872201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5AD918-4D84-4E18-B71D-D7EE40BD934D}">
      <dsp:nvSpPr>
        <dsp:cNvPr id="0" name=""/>
        <dsp:cNvSpPr/>
      </dsp:nvSpPr>
      <dsp:spPr>
        <a:xfrm>
          <a:off x="1831622" y="2841261"/>
          <a:ext cx="4986880" cy="1585820"/>
        </a:xfrm>
        <a:prstGeom prst="rect">
          <a:avLst/>
        </a:prstGeom>
        <a:solidFill>
          <a:schemeClr val="accent1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833" tIns="167833" rIns="167833" bIns="167833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2300" b="0" kern="1200" noProof="0" dirty="0">
              <a:solidFill>
                <a:schemeClr val="tx1"/>
              </a:solidFill>
            </a:rPr>
            <a:t>Du kan på Facebook få sparring og løbende i vores IT-gruppe </a:t>
          </a:r>
          <a:r>
            <a:rPr lang="da-DK" sz="2300" b="1" kern="1200" noProof="0" dirty="0">
              <a:solidFill>
                <a:schemeClr val="tx1"/>
              </a:solidFill>
            </a:rPr>
            <a:t>”</a:t>
          </a:r>
          <a:r>
            <a:rPr lang="da-DK" sz="2300" b="1" u="sng" kern="1200" noProof="0" dirty="0">
              <a:solidFill>
                <a:schemeClr val="tx1"/>
              </a:solidFill>
              <a:hlinkClick xmlns:r="http://schemas.openxmlformats.org/officeDocument/2006/relationships"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Inner Wheel DK`s IT-gruppe</a:t>
          </a:r>
          <a:r>
            <a:rPr lang="da-DK" sz="2300" b="1" kern="1200" noProof="0" dirty="0">
              <a:solidFill>
                <a:schemeClr val="accent1">
                  <a:lumMod val="75000"/>
                </a:schemeClr>
              </a:solidFill>
            </a:rPr>
            <a:t>”</a:t>
          </a:r>
          <a:endParaRPr lang="da-DK" sz="2300" kern="1200" noProof="0" dirty="0">
            <a:solidFill>
              <a:schemeClr val="accent1">
                <a:lumMod val="75000"/>
              </a:schemeClr>
            </a:solidFill>
          </a:endParaRPr>
        </a:p>
      </dsp:txBody>
      <dsp:txXfrm>
        <a:off x="1831622" y="2841261"/>
        <a:ext cx="4986880" cy="15858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>
            <a:extLst>
              <a:ext uri="{FF2B5EF4-FFF2-40B4-BE49-F238E27FC236}">
                <a16:creationId xmlns:a16="http://schemas.microsoft.com/office/drawing/2014/main" id="{44FA9168-1AA0-4330-93C8-8A2BC786DAA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da-DK"/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AC5761D6-F269-4E92-99D5-40AC843D869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282ACD21-6E0C-4060-B51B-8CF266F9DA87}" type="datetime1">
              <a:rPr lang="da-DK" smtClean="0"/>
              <a:t>21-04-2026</a:t>
            </a:fld>
            <a:endParaRPr lang="da-DK" dirty="0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112D8426-202C-4385-BEF1-8D0C15BC743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DCF91F5F-CE2D-4C59-9BE8-D5C9660BC83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8D82E420-31C0-4FAB-9C47-370244A3A0D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9539395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extLst>
    <p:ext uri="{56416CCD-93CA-4268-BC5B-53C4BB910035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da-DK" noProof="0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35C5BB-4774-46DE-BCB8-38BE93BFBBFD}" type="datetime1">
              <a:rPr lang="da-DK" smtClean="0"/>
              <a:pPr/>
              <a:t>21-04-2026</a:t>
            </a:fld>
            <a:endParaRPr lang="da-DK" dirty="0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da-DK" noProof="0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da-DK" noProof="0"/>
              <a:t>Klik for at redigere i master</a:t>
            </a:r>
          </a:p>
          <a:p>
            <a:pPr lvl="1" rtl="0"/>
            <a:r>
              <a:rPr lang="da-DK" noProof="0"/>
              <a:t>Andet niveau</a:t>
            </a:r>
          </a:p>
          <a:p>
            <a:pPr lvl="2" rtl="0"/>
            <a:r>
              <a:rPr lang="da-DK" noProof="0"/>
              <a:t>Tredje niveau</a:t>
            </a:r>
          </a:p>
          <a:p>
            <a:pPr lvl="3" rtl="0"/>
            <a:r>
              <a:rPr lang="da-DK" noProof="0"/>
              <a:t>Fjerde niveau</a:t>
            </a:r>
          </a:p>
          <a:p>
            <a:pPr lvl="4" rtl="0"/>
            <a:r>
              <a:rPr lang="da-DK" noProof="0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da-DK" noProof="0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0FBDF500-FE05-4D50-AB42-37EDEB80A66C}" type="slidenum">
              <a:rPr lang="da-DK" noProof="0" smtClean="0"/>
              <a:t>‹nr.›</a:t>
            </a:fld>
            <a:endParaRPr lang="da-DK" noProof="0"/>
          </a:p>
        </p:txBody>
      </p:sp>
    </p:spTree>
    <p:extLst>
      <p:ext uri="{BB962C8B-B14F-4D97-AF65-F5344CB8AC3E}">
        <p14:creationId xmlns:p14="http://schemas.microsoft.com/office/powerpoint/2010/main" val="293492058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AD8A54-B9A6-1BE4-1831-09E76E5184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>
            <a:extLst>
              <a:ext uri="{FF2B5EF4-FFF2-40B4-BE49-F238E27FC236}">
                <a16:creationId xmlns:a16="http://schemas.microsoft.com/office/drawing/2014/main" id="{0A3E414D-6703-6E22-B13C-75F156F6951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Pladsholder til noter 2">
            <a:extLst>
              <a:ext uri="{FF2B5EF4-FFF2-40B4-BE49-F238E27FC236}">
                <a16:creationId xmlns:a16="http://schemas.microsoft.com/office/drawing/2014/main" id="{5A5B02FF-1D68-0813-4F6D-FE798106253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1408799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1B0293-0EF2-1BB9-879D-6CD33A1A67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>
            <a:extLst>
              <a:ext uri="{FF2B5EF4-FFF2-40B4-BE49-F238E27FC236}">
                <a16:creationId xmlns:a16="http://schemas.microsoft.com/office/drawing/2014/main" id="{68E5D54D-EB05-0F44-4A42-9AC18253903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Pladsholder til noter 2">
            <a:extLst>
              <a:ext uri="{FF2B5EF4-FFF2-40B4-BE49-F238E27FC236}">
                <a16:creationId xmlns:a16="http://schemas.microsoft.com/office/drawing/2014/main" id="{DA0DFE17-FD74-4EB1-B5C7-D4487739D84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203203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78E600-E367-111E-2AE4-55D72B888B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>
            <a:extLst>
              <a:ext uri="{FF2B5EF4-FFF2-40B4-BE49-F238E27FC236}">
                <a16:creationId xmlns:a16="http://schemas.microsoft.com/office/drawing/2014/main" id="{82D8D56D-B464-42F0-B014-2653A926B29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Pladsholder til noter 2">
            <a:extLst>
              <a:ext uri="{FF2B5EF4-FFF2-40B4-BE49-F238E27FC236}">
                <a16:creationId xmlns:a16="http://schemas.microsoft.com/office/drawing/2014/main" id="{E53FF957-B30A-302F-56CB-DCA7B80D7D4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1959662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FB09DA-E83D-3383-6276-8ACC6BCD68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>
            <a:extLst>
              <a:ext uri="{FF2B5EF4-FFF2-40B4-BE49-F238E27FC236}">
                <a16:creationId xmlns:a16="http://schemas.microsoft.com/office/drawing/2014/main" id="{0338150B-28AE-85B8-A868-CB8492805F0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Pladsholder til noter 2">
            <a:extLst>
              <a:ext uri="{FF2B5EF4-FFF2-40B4-BE49-F238E27FC236}">
                <a16:creationId xmlns:a16="http://schemas.microsoft.com/office/drawing/2014/main" id="{07B2A3D3-3EC7-5998-4746-F170FB74C37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6671089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A6F92F-C789-2BDD-7CD3-D07A3C13C7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>
            <a:extLst>
              <a:ext uri="{FF2B5EF4-FFF2-40B4-BE49-F238E27FC236}">
                <a16:creationId xmlns:a16="http://schemas.microsoft.com/office/drawing/2014/main" id="{F2EC593E-95A9-07EC-B39C-B9CC8BEEDE2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Pladsholder til noter 2">
            <a:extLst>
              <a:ext uri="{FF2B5EF4-FFF2-40B4-BE49-F238E27FC236}">
                <a16:creationId xmlns:a16="http://schemas.microsoft.com/office/drawing/2014/main" id="{152B769F-DD2D-C2F4-BAFC-476A1FDA67A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7853367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1C5FFA-C01D-9427-A11F-A19E615E6B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>
            <a:extLst>
              <a:ext uri="{FF2B5EF4-FFF2-40B4-BE49-F238E27FC236}">
                <a16:creationId xmlns:a16="http://schemas.microsoft.com/office/drawing/2014/main" id="{9050D66C-C912-8517-6DC7-E90DD23348D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Pladsholder til noter 2">
            <a:extLst>
              <a:ext uri="{FF2B5EF4-FFF2-40B4-BE49-F238E27FC236}">
                <a16:creationId xmlns:a16="http://schemas.microsoft.com/office/drawing/2014/main" id="{56C39E85-E28E-510D-213A-8C4FFC77DBA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68629564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CE9A8E-FB7F-4AA2-EC10-B644E34E83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>
            <a:extLst>
              <a:ext uri="{FF2B5EF4-FFF2-40B4-BE49-F238E27FC236}">
                <a16:creationId xmlns:a16="http://schemas.microsoft.com/office/drawing/2014/main" id="{2531FD36-D7B8-76E0-2130-087CF149A8D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Pladsholder til noter 2">
            <a:extLst>
              <a:ext uri="{FF2B5EF4-FFF2-40B4-BE49-F238E27FC236}">
                <a16:creationId xmlns:a16="http://schemas.microsoft.com/office/drawing/2014/main" id="{DA896837-9EBB-18AB-23B8-D8B462ACFBE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8067576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FDCDB8-21DF-57A6-A081-03686EAF98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>
            <a:extLst>
              <a:ext uri="{FF2B5EF4-FFF2-40B4-BE49-F238E27FC236}">
                <a16:creationId xmlns:a16="http://schemas.microsoft.com/office/drawing/2014/main" id="{C6F97C34-D65B-B33E-2314-F799DF2979F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Pladsholder til noter 2">
            <a:extLst>
              <a:ext uri="{FF2B5EF4-FFF2-40B4-BE49-F238E27FC236}">
                <a16:creationId xmlns:a16="http://schemas.microsoft.com/office/drawing/2014/main" id="{2144371C-78A4-07D5-0293-B0325F33B4E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6279582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0755148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38EA6E-89E3-5937-0821-5628372049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>
            <a:extLst>
              <a:ext uri="{FF2B5EF4-FFF2-40B4-BE49-F238E27FC236}">
                <a16:creationId xmlns:a16="http://schemas.microsoft.com/office/drawing/2014/main" id="{1082EAFA-0C10-7E8B-3100-2E20877A83A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Pladsholder til noter 2">
            <a:extLst>
              <a:ext uri="{FF2B5EF4-FFF2-40B4-BE49-F238E27FC236}">
                <a16:creationId xmlns:a16="http://schemas.microsoft.com/office/drawing/2014/main" id="{DD34057F-63AB-FC88-A3D7-9F8EC7ACAEF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8685696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6CC37F-B7DF-FFBD-70B3-4D8485645F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>
            <a:extLst>
              <a:ext uri="{FF2B5EF4-FFF2-40B4-BE49-F238E27FC236}">
                <a16:creationId xmlns:a16="http://schemas.microsoft.com/office/drawing/2014/main" id="{3F766BD4-2329-CB46-2A33-1F3550452E0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Pladsholder til noter 2">
            <a:extLst>
              <a:ext uri="{FF2B5EF4-FFF2-40B4-BE49-F238E27FC236}">
                <a16:creationId xmlns:a16="http://schemas.microsoft.com/office/drawing/2014/main" id="{DC02CCFF-D411-0E08-9AF4-E7092196872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965156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891E10-4210-B367-1CAB-2C4CDE310E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>
            <a:extLst>
              <a:ext uri="{FF2B5EF4-FFF2-40B4-BE49-F238E27FC236}">
                <a16:creationId xmlns:a16="http://schemas.microsoft.com/office/drawing/2014/main" id="{4DA52AB6-5095-0CD9-1EF8-EB8C1EBBEAF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Pladsholder til noter 2">
            <a:extLst>
              <a:ext uri="{FF2B5EF4-FFF2-40B4-BE49-F238E27FC236}">
                <a16:creationId xmlns:a16="http://schemas.microsoft.com/office/drawing/2014/main" id="{1436C358-EAC9-620E-91A0-998413CC235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6562645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891E10-4210-B367-1CAB-2C4CDE310E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>
            <a:extLst>
              <a:ext uri="{FF2B5EF4-FFF2-40B4-BE49-F238E27FC236}">
                <a16:creationId xmlns:a16="http://schemas.microsoft.com/office/drawing/2014/main" id="{4DA52AB6-5095-0CD9-1EF8-EB8C1EBBEAF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Pladsholder til noter 2">
            <a:extLst>
              <a:ext uri="{FF2B5EF4-FFF2-40B4-BE49-F238E27FC236}">
                <a16:creationId xmlns:a16="http://schemas.microsoft.com/office/drawing/2014/main" id="{1436C358-EAC9-620E-91A0-998413CC235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6562645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45B55F-079A-74BF-72F7-6ED368B3D3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>
            <a:extLst>
              <a:ext uri="{FF2B5EF4-FFF2-40B4-BE49-F238E27FC236}">
                <a16:creationId xmlns:a16="http://schemas.microsoft.com/office/drawing/2014/main" id="{F202377C-0221-6DCA-F99E-44844A57960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Pladsholder til noter 2">
            <a:extLst>
              <a:ext uri="{FF2B5EF4-FFF2-40B4-BE49-F238E27FC236}">
                <a16:creationId xmlns:a16="http://schemas.microsoft.com/office/drawing/2014/main" id="{3D6FF710-AB3E-F9BB-5D47-28F2700970E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1481929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0DB37A-29F5-4E0B-4116-BA3E67987B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>
            <a:extLst>
              <a:ext uri="{FF2B5EF4-FFF2-40B4-BE49-F238E27FC236}">
                <a16:creationId xmlns:a16="http://schemas.microsoft.com/office/drawing/2014/main" id="{6D97F07C-9634-F545-53A9-6BA283742A5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Pladsholder til noter 2">
            <a:extLst>
              <a:ext uri="{FF2B5EF4-FFF2-40B4-BE49-F238E27FC236}">
                <a16:creationId xmlns:a16="http://schemas.microsoft.com/office/drawing/2014/main" id="{E4DABEFA-3D56-2E99-C7E6-FD08B77DBBC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6652478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5AAE76-3DDB-46A2-D348-E18E7184AC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>
            <a:extLst>
              <a:ext uri="{FF2B5EF4-FFF2-40B4-BE49-F238E27FC236}">
                <a16:creationId xmlns:a16="http://schemas.microsoft.com/office/drawing/2014/main" id="{5B4513E5-CB6A-335C-EA1C-852679DE0DD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Pladsholder til noter 2">
            <a:extLst>
              <a:ext uri="{FF2B5EF4-FFF2-40B4-BE49-F238E27FC236}">
                <a16:creationId xmlns:a16="http://schemas.microsoft.com/office/drawing/2014/main" id="{F98A8333-7420-3F45-8851-4301EF076B7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1053142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/>
              <a:t>Klik for at redigere undertiteltypografien i masteren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endParaRPr lang="da-DK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da-DK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5CBEC59-7FF9-4688-98DF-89832A0C9025}" type="slidenum">
              <a:rPr lang="da-DK" noProof="0" smtClean="0"/>
              <a:pPr rtl="0"/>
              <a:t>‹nr.›</a:t>
            </a:fld>
            <a:endParaRPr lang="da-DK" noProof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20416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k 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a-DK"/>
              <a:t>Klik på ikonet for at tilføje et billede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endParaRPr lang="da-DK" noProof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da-DK" noProof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5CBEC59-7FF9-4688-98DF-89832A0C9025}" type="slidenum">
              <a:rPr lang="da-DK" noProof="0" smtClean="0"/>
              <a:pPr rtl="0"/>
              <a:t>‹nr.›</a:t>
            </a:fld>
            <a:endParaRPr lang="da-DK" noProof="0"/>
          </a:p>
        </p:txBody>
      </p:sp>
    </p:spTree>
    <p:extLst>
      <p:ext uri="{BB962C8B-B14F-4D97-AF65-F5344CB8AC3E}">
        <p14:creationId xmlns:p14="http://schemas.microsoft.com/office/powerpoint/2010/main" val="9660344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og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endParaRPr lang="da-DK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da-DK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5CBEC59-7FF9-4688-98DF-89832A0C9025}" type="slidenum">
              <a:rPr lang="da-DK" noProof="0" smtClean="0"/>
              <a:pPr rtl="0"/>
              <a:t>‹nr.›</a:t>
            </a:fld>
            <a:endParaRPr lang="da-DK" noProof="0"/>
          </a:p>
        </p:txBody>
      </p:sp>
    </p:spTree>
    <p:extLst>
      <p:ext uri="{BB962C8B-B14F-4D97-AF65-F5344CB8AC3E}">
        <p14:creationId xmlns:p14="http://schemas.microsoft.com/office/powerpoint/2010/main" val="1173631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endParaRPr lang="da-DK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da-DK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5CBEC59-7FF9-4688-98DF-89832A0C9025}" type="slidenum">
              <a:rPr lang="da-DK" noProof="0" smtClean="0"/>
              <a:pPr rtl="0"/>
              <a:t>‹nr.›</a:t>
            </a:fld>
            <a:endParaRPr lang="da-DK" noProof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093038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vnek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endParaRPr lang="da-DK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da-DK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5CBEC59-7FF9-4688-98DF-89832A0C9025}" type="slidenum">
              <a:rPr lang="da-DK" noProof="0" smtClean="0"/>
              <a:pPr rtl="0"/>
              <a:t>‹nr.›</a:t>
            </a:fld>
            <a:endParaRPr lang="da-DK" noProof="0"/>
          </a:p>
        </p:txBody>
      </p:sp>
    </p:spTree>
    <p:extLst>
      <p:ext uri="{BB962C8B-B14F-4D97-AF65-F5344CB8AC3E}">
        <p14:creationId xmlns:p14="http://schemas.microsoft.com/office/powerpoint/2010/main" val="30804382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ort med citat og nav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da-DK"/>
              <a:t>Klik for at redigere teksttypografierne i masteren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endParaRPr lang="da-DK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da-DK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5CBEC59-7FF9-4688-98DF-89832A0C9025}" type="slidenum">
              <a:rPr lang="da-DK" noProof="0" smtClean="0"/>
              <a:pPr rtl="0"/>
              <a:t>‹nr.›</a:t>
            </a:fld>
            <a:endParaRPr lang="da-DK" noProof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886175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andt eller fals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da-DK"/>
              <a:t>Klik for at redigere teksttypografierne i masteren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endParaRPr lang="da-DK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da-DK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5CBEC59-7FF9-4688-98DF-89832A0C9025}" type="slidenum">
              <a:rPr lang="da-DK" noProof="0" smtClean="0"/>
              <a:pPr rtl="0"/>
              <a:t>‹nr.›</a:t>
            </a:fld>
            <a:endParaRPr lang="da-DK" noProof="0"/>
          </a:p>
        </p:txBody>
      </p:sp>
    </p:spTree>
    <p:extLst>
      <p:ext uri="{BB962C8B-B14F-4D97-AF65-F5344CB8AC3E}">
        <p14:creationId xmlns:p14="http://schemas.microsoft.com/office/powerpoint/2010/main" val="8737436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endParaRPr lang="da-DK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da-DK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5CBEC59-7FF9-4688-98DF-89832A0C9025}" type="slidenum">
              <a:rPr lang="da-DK" noProof="0" smtClean="0"/>
              <a:pPr rtl="0"/>
              <a:t>‹nr.›</a:t>
            </a:fld>
            <a:endParaRPr lang="da-DK" noProof="0"/>
          </a:p>
        </p:txBody>
      </p:sp>
    </p:spTree>
    <p:extLst>
      <p:ext uri="{BB962C8B-B14F-4D97-AF65-F5344CB8AC3E}">
        <p14:creationId xmlns:p14="http://schemas.microsoft.com/office/powerpoint/2010/main" val="36125642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endParaRPr lang="da-DK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da-DK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5CBEC59-7FF9-4688-98DF-89832A0C9025}" type="slidenum">
              <a:rPr lang="da-DK" noProof="0" smtClean="0"/>
              <a:pPr rtl="0"/>
              <a:t>‹nr.›</a:t>
            </a:fld>
            <a:endParaRPr lang="da-DK" noProof="0"/>
          </a:p>
        </p:txBody>
      </p:sp>
    </p:spTree>
    <p:extLst>
      <p:ext uri="{BB962C8B-B14F-4D97-AF65-F5344CB8AC3E}">
        <p14:creationId xmlns:p14="http://schemas.microsoft.com/office/powerpoint/2010/main" val="36107791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el og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ktangel 16">
            <a:extLst>
              <a:ext uri="{FF2B5EF4-FFF2-40B4-BE49-F238E27FC236}">
                <a16:creationId xmlns:a16="http://schemas.microsoft.com/office/drawing/2014/main" id="{DCC8FE21-4B79-46A0-A2D5-AA64AFC61971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a-DK" noProof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F248368-1908-4FA2-8871-C97A5210E9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7547" y="1545680"/>
            <a:ext cx="4143555" cy="1536580"/>
          </a:xfrm>
        </p:spPr>
        <p:txBody>
          <a:bodyPr rtlCol="0"/>
          <a:lstStyle>
            <a:lvl1pPr>
              <a:defRPr>
                <a:gradFill flip="none" rotWithShape="1">
                  <a:gsLst>
                    <a:gs pos="0">
                      <a:schemeClr val="bg2"/>
                    </a:gs>
                    <a:gs pos="100000">
                      <a:schemeClr val="accent1"/>
                    </a:gs>
                  </a:gsLst>
                  <a:lin ang="0" scaled="1"/>
                  <a:tileRect/>
                </a:gradFill>
              </a:defRPr>
            </a:lvl1pPr>
          </a:lstStyle>
          <a:p>
            <a:pPr rtl="0"/>
            <a:r>
              <a:rPr lang="da-DK" noProof="0" dirty="0"/>
              <a:t>INDHOLD</a:t>
            </a:r>
            <a:br>
              <a:rPr lang="da-DK" noProof="0" dirty="0"/>
            </a:br>
            <a:r>
              <a:rPr lang="da-DK" noProof="0" dirty="0"/>
              <a:t>SLIDE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CA18B931-E896-4471-A71A-819D3B68292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914145" y="2138878"/>
            <a:ext cx="4361941" cy="3122935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1600" i="0">
                <a:solidFill>
                  <a:schemeClr val="bg1"/>
                </a:solidFill>
              </a:defRPr>
            </a:lvl1pPr>
            <a:lvl2pPr marL="457200" indent="0">
              <a:buNone/>
              <a:defRPr sz="1800" i="1">
                <a:solidFill>
                  <a:schemeClr val="bg1"/>
                </a:solidFill>
              </a:defRPr>
            </a:lvl2pPr>
            <a:lvl3pPr marL="914400" indent="0">
              <a:buNone/>
              <a:defRPr sz="1600" i="1">
                <a:solidFill>
                  <a:schemeClr val="bg1"/>
                </a:solidFill>
              </a:defRPr>
            </a:lvl3pPr>
            <a:lvl4pPr marL="1371600" indent="0">
              <a:buNone/>
              <a:defRPr sz="1400" i="1">
                <a:solidFill>
                  <a:schemeClr val="bg1"/>
                </a:solidFill>
              </a:defRPr>
            </a:lvl4pPr>
            <a:lvl5pPr marL="1828800" indent="0">
              <a:buNone/>
              <a:defRPr sz="1400" i="1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da-DK" noProof="0"/>
              <a:t>Klik for at redigere i master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D269E74E-E12F-474D-8520-0AAEE93051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endParaRPr lang="da-DK" noProof="0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B9568C84-3A49-4E3F-B2E7-4CE5D636B8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 rtl="0"/>
            <a:endParaRPr lang="da-DK" noProof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A0980AB7-46B3-4911-A879-10A547487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5CBEC59-7FF9-4688-98DF-89832A0C9025}" type="slidenum">
              <a:rPr lang="da-DK" noProof="0" smtClean="0"/>
              <a:t>‹nr.›</a:t>
            </a:fld>
            <a:endParaRPr lang="da-DK" noProof="0"/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56D751D1-0AE0-4B49-A19D-74CA71D2C096}"/>
              </a:ext>
            </a:extLst>
          </p:cNvPr>
          <p:cNvSpPr/>
          <p:nvPr userDrawn="1"/>
        </p:nvSpPr>
        <p:spPr>
          <a:xfrm>
            <a:off x="343058" y="1880236"/>
            <a:ext cx="72000" cy="936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a-DK" noProof="0"/>
          </a:p>
        </p:txBody>
      </p:sp>
      <p:sp>
        <p:nvSpPr>
          <p:cNvPr id="11" name="Undertitel 2">
            <a:extLst>
              <a:ext uri="{FF2B5EF4-FFF2-40B4-BE49-F238E27FC236}">
                <a16:creationId xmlns:a16="http://schemas.microsoft.com/office/drawing/2014/main" id="{126D1C29-9D03-4CB6-B17E-D7DC93295F21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577546" y="3220752"/>
            <a:ext cx="4143555" cy="692595"/>
          </a:xfrm>
        </p:spPr>
        <p:txBody>
          <a:bodyPr rtlCol="0">
            <a:normAutofit/>
          </a:bodyPr>
          <a:lstStyle>
            <a:lvl1pPr marL="0" indent="0" algn="l">
              <a:buNone/>
              <a:defRPr sz="2500" b="1" i="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da-DK" noProof="0"/>
              <a:t>Slideundertitel</a:t>
            </a:r>
          </a:p>
        </p:txBody>
      </p:sp>
      <p:cxnSp>
        <p:nvCxnSpPr>
          <p:cNvPr id="13" name="Lige forbindelse 12">
            <a:extLst>
              <a:ext uri="{FF2B5EF4-FFF2-40B4-BE49-F238E27FC236}">
                <a16:creationId xmlns:a16="http://schemas.microsoft.com/office/drawing/2014/main" id="{F83713E2-6BCF-4CEB-A9B2-A0F540060B9B}"/>
              </a:ext>
            </a:extLst>
          </p:cNvPr>
          <p:cNvCxnSpPr>
            <a:cxnSpLocks/>
          </p:cNvCxnSpPr>
          <p:nvPr userDrawn="1"/>
        </p:nvCxnSpPr>
        <p:spPr>
          <a:xfrm>
            <a:off x="11190767" y="800959"/>
            <a:ext cx="1001233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Pladsholder til tekst 15">
            <a:extLst>
              <a:ext uri="{FF2B5EF4-FFF2-40B4-BE49-F238E27FC236}">
                <a16:creationId xmlns:a16="http://schemas.microsoft.com/office/drawing/2014/main" id="{557CF87C-3640-450C-B0F1-EAD21666117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83583" y="837333"/>
            <a:ext cx="610772" cy="328893"/>
          </a:xfrm>
        </p:spPr>
        <p:txBody>
          <a:bodyPr rtlCol="0">
            <a:normAutofit/>
          </a:bodyPr>
          <a:lstStyle>
            <a:lvl1pPr marL="0" indent="0" algn="l">
              <a:buNone/>
              <a:defRPr sz="1200" i="1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da-DK" noProof="0"/>
              <a:t>20XX</a:t>
            </a:r>
          </a:p>
        </p:txBody>
      </p:sp>
      <p:cxnSp>
        <p:nvCxnSpPr>
          <p:cNvPr id="18" name="Lige forbindelse 17">
            <a:extLst>
              <a:ext uri="{FF2B5EF4-FFF2-40B4-BE49-F238E27FC236}">
                <a16:creationId xmlns:a16="http://schemas.microsoft.com/office/drawing/2014/main" id="{DB2A467A-5EC5-4E43-861E-F15D1E487F6D}"/>
              </a:ext>
            </a:extLst>
          </p:cNvPr>
          <p:cNvCxnSpPr>
            <a:cxnSpLocks/>
          </p:cNvCxnSpPr>
          <p:nvPr userDrawn="1"/>
        </p:nvCxnSpPr>
        <p:spPr>
          <a:xfrm>
            <a:off x="0" y="6168360"/>
            <a:ext cx="1764792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Lige forbindelse 18">
            <a:extLst>
              <a:ext uri="{FF2B5EF4-FFF2-40B4-BE49-F238E27FC236}">
                <a16:creationId xmlns:a16="http://schemas.microsoft.com/office/drawing/2014/main" id="{5FCDC761-E078-4116-B4FD-B0C88CDEB3DB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11384397" y="6579108"/>
            <a:ext cx="557784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81885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o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ktangel 18">
            <a:extLst>
              <a:ext uri="{FF2B5EF4-FFF2-40B4-BE49-F238E27FC236}">
                <a16:creationId xmlns:a16="http://schemas.microsoft.com/office/drawing/2014/main" id="{77A75830-97F6-4D74-A47F-8CD50EFD373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a-DK" noProof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3195AFA-7DE7-4BBC-AE6C-B5FAE8A371C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28800" y="724195"/>
            <a:ext cx="10515600" cy="1325563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da-DK" noProof="0"/>
              <a:t>TO INDHOLD</a:t>
            </a:r>
            <a:br>
              <a:rPr lang="da-DK" noProof="0"/>
            </a:br>
            <a:r>
              <a:rPr lang="da-DK" noProof="0"/>
              <a:t>SLIDE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A98AFDAC-3A23-4F5B-B2BE-CDF8D1AFCF8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928800" y="2272009"/>
            <a:ext cx="5157787" cy="823912"/>
          </a:xfrm>
        </p:spPr>
        <p:txBody>
          <a:bodyPr rtlCol="0" anchor="b"/>
          <a:lstStyle>
            <a:lvl1pPr marL="0" indent="0">
              <a:buNone/>
              <a:defRPr lang="en-US" sz="2500" b="1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da-DK" noProof="0"/>
              <a:t>Klik for at redigere i master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5BBD9244-253B-4F61-9F15-81C783E03B05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928800" y="3386142"/>
            <a:ext cx="5157787" cy="2773258"/>
          </a:xfrm>
        </p:spPr>
        <p:txBody>
          <a:bodyPr rtlCol="0">
            <a:norm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lang="en-US" sz="1600" i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 rtl="0"/>
            <a:r>
              <a:rPr lang="da-DK" noProof="0"/>
              <a:t>Klik for at redigere i master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EBA65450-4B24-4A6B-9987-1F3CF67B414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284744" y="2272009"/>
            <a:ext cx="5183188" cy="823912"/>
          </a:xfrm>
        </p:spPr>
        <p:txBody>
          <a:bodyPr rtlCol="0" anchor="b"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da-DK" noProof="0"/>
              <a:t>Klik for at redigere i master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753D5824-9ACF-4E5F-AC80-9ACD7B67FF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endParaRPr lang="da-DK" noProof="0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02F28EAD-9FFC-4EDD-96C6-CDAF179BAF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a-DK" noProof="0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96D156D5-5DCA-446B-8C31-2251F7ECE6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5CBEC59-7FF9-4688-98DF-89832A0C9025}" type="slidenum">
              <a:rPr lang="da-DK" noProof="0" smtClean="0"/>
              <a:t>‹nr.›</a:t>
            </a:fld>
            <a:endParaRPr lang="da-DK" noProof="0"/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454CE474-0060-44FE-B47E-DA6AF06C369C}"/>
              </a:ext>
            </a:extLst>
          </p:cNvPr>
          <p:cNvSpPr/>
          <p:nvPr userDrawn="1"/>
        </p:nvSpPr>
        <p:spPr>
          <a:xfrm>
            <a:off x="687289" y="0"/>
            <a:ext cx="72000" cy="18288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a-DK" noProof="0"/>
          </a:p>
        </p:txBody>
      </p:sp>
      <p:cxnSp>
        <p:nvCxnSpPr>
          <p:cNvPr id="11" name="Lige forbindelse 10">
            <a:extLst>
              <a:ext uri="{FF2B5EF4-FFF2-40B4-BE49-F238E27FC236}">
                <a16:creationId xmlns:a16="http://schemas.microsoft.com/office/drawing/2014/main" id="{D50FF488-85D0-4162-BF82-7F9DAA427094}"/>
              </a:ext>
            </a:extLst>
          </p:cNvPr>
          <p:cNvCxnSpPr>
            <a:cxnSpLocks/>
          </p:cNvCxnSpPr>
          <p:nvPr userDrawn="1"/>
        </p:nvCxnSpPr>
        <p:spPr>
          <a:xfrm>
            <a:off x="11190767" y="800959"/>
            <a:ext cx="1001233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ladsholder til tekst 15">
            <a:extLst>
              <a:ext uri="{FF2B5EF4-FFF2-40B4-BE49-F238E27FC236}">
                <a16:creationId xmlns:a16="http://schemas.microsoft.com/office/drawing/2014/main" id="{726B73F3-1DAC-413E-B204-D9A6E14725E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83583" y="837333"/>
            <a:ext cx="610772" cy="328893"/>
          </a:xfrm>
        </p:spPr>
        <p:txBody>
          <a:bodyPr rtlCol="0">
            <a:normAutofit/>
          </a:bodyPr>
          <a:lstStyle>
            <a:lvl1pPr marL="0" indent="0" algn="l">
              <a:buNone/>
              <a:defRPr sz="1200" i="1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da-DK" noProof="0"/>
              <a:t>20XX</a:t>
            </a:r>
          </a:p>
        </p:txBody>
      </p:sp>
      <p:cxnSp>
        <p:nvCxnSpPr>
          <p:cNvPr id="13" name="Lige forbindelse 12">
            <a:extLst>
              <a:ext uri="{FF2B5EF4-FFF2-40B4-BE49-F238E27FC236}">
                <a16:creationId xmlns:a16="http://schemas.microsoft.com/office/drawing/2014/main" id="{F78574EA-1B80-4D53-A1C5-929097CBD6A1}"/>
              </a:ext>
            </a:extLst>
          </p:cNvPr>
          <p:cNvCxnSpPr>
            <a:cxnSpLocks/>
          </p:cNvCxnSpPr>
          <p:nvPr userDrawn="1"/>
        </p:nvCxnSpPr>
        <p:spPr>
          <a:xfrm>
            <a:off x="0" y="6168360"/>
            <a:ext cx="1764792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Lige forbindelse 13">
            <a:extLst>
              <a:ext uri="{FF2B5EF4-FFF2-40B4-BE49-F238E27FC236}">
                <a16:creationId xmlns:a16="http://schemas.microsoft.com/office/drawing/2014/main" id="{62DDB37A-C70A-4701-A519-6A882408133A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11384397" y="6579108"/>
            <a:ext cx="557784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Pladsholder til indhold 3">
            <a:extLst>
              <a:ext uri="{FF2B5EF4-FFF2-40B4-BE49-F238E27FC236}">
                <a16:creationId xmlns:a16="http://schemas.microsoft.com/office/drawing/2014/main" id="{ED988384-E3A4-482D-94EF-A8F8894AA508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6310145" y="3386142"/>
            <a:ext cx="5157787" cy="2773258"/>
          </a:xfrm>
        </p:spPr>
        <p:txBody>
          <a:bodyPr rtlCol="0">
            <a:norm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lang="en-US" sz="1600" i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 rtl="0"/>
            <a:r>
              <a:rPr lang="da-DK" noProof="0"/>
              <a:t>Klik for at redigere i master</a:t>
            </a:r>
          </a:p>
        </p:txBody>
      </p:sp>
    </p:spTree>
    <p:extLst>
      <p:ext uri="{BB962C8B-B14F-4D97-AF65-F5344CB8AC3E}">
        <p14:creationId xmlns:p14="http://schemas.microsoft.com/office/powerpoint/2010/main" val="186573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endParaRPr lang="da-DK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da-DK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5CBEC59-7FF9-4688-98DF-89832A0C9025}" type="slidenum">
              <a:rPr lang="da-DK" noProof="0" smtClean="0"/>
              <a:pPr rtl="0"/>
              <a:t>‹nr.›</a:t>
            </a:fld>
            <a:endParaRPr lang="da-DK" noProof="0"/>
          </a:p>
        </p:txBody>
      </p:sp>
    </p:spTree>
    <p:extLst>
      <p:ext uri="{BB962C8B-B14F-4D97-AF65-F5344CB8AC3E}">
        <p14:creationId xmlns:p14="http://schemas.microsoft.com/office/powerpoint/2010/main" val="227533395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ktangel 16">
            <a:extLst>
              <a:ext uri="{FF2B5EF4-FFF2-40B4-BE49-F238E27FC236}">
                <a16:creationId xmlns:a16="http://schemas.microsoft.com/office/drawing/2014/main" id="{4FC33DF7-D0A2-49E4-BF1D-6DC097E62DC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a-DK" noProof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BEF872A-3B4F-4F8E-9C76-EEF7A4FEA4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28800" y="652069"/>
            <a:ext cx="3932237" cy="2390931"/>
          </a:xfrm>
        </p:spPr>
        <p:txBody>
          <a:bodyPr rtlCol="0" anchor="b">
            <a:noAutofit/>
          </a:bodyPr>
          <a:lstStyle>
            <a:lvl1pPr>
              <a:defRPr sz="4000"/>
            </a:lvl1pPr>
          </a:lstStyle>
          <a:p>
            <a:pPr rtl="0"/>
            <a:r>
              <a:rPr lang="da-DK" noProof="0"/>
              <a:t>BILLEDE</a:t>
            </a:r>
            <a:br>
              <a:rPr lang="da-DK" noProof="0"/>
            </a:br>
            <a:r>
              <a:rPr lang="da-DK" noProof="0"/>
              <a:t>MED</a:t>
            </a:r>
            <a:br>
              <a:rPr lang="da-DK" noProof="0"/>
            </a:br>
            <a:r>
              <a:rPr lang="da-DK" noProof="0"/>
              <a:t>BILLEDTEKST</a:t>
            </a:r>
            <a:br>
              <a:rPr lang="da-DK" noProof="0"/>
            </a:br>
            <a:r>
              <a:rPr lang="da-DK" noProof="0"/>
              <a:t>SLIDE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8625F378-E3B6-430E-A0C8-CEF68EC3486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231566" y="0"/>
            <a:ext cx="5231567" cy="6857999"/>
          </a:xfrm>
          <a:solidFill>
            <a:schemeClr val="bg1">
              <a:alpha val="35000"/>
            </a:schemeClr>
          </a:solidFill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da-DK" noProof="0"/>
              <a:t>Klik på ikonet for at tilføje et billede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3109A766-AE6E-4EE0-BBA9-267550F4669F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928800" y="3283710"/>
            <a:ext cx="3932237" cy="2439988"/>
          </a:xfrm>
        </p:spPr>
        <p:txBody>
          <a:bodyPr rtlCol="0"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da-DK" noProof="0"/>
              <a:t>Klik for at redigere i master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E93FA4ED-DF34-437A-A3DD-C590456AE1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endParaRPr lang="da-DK" noProof="0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96BE8EAD-D127-4320-BE56-300A241256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a-DK" noProof="0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79BD6BD1-5229-4162-9050-A799C11230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5CBEC59-7FF9-4688-98DF-89832A0C9025}" type="slidenum">
              <a:rPr lang="da-DK" noProof="0" smtClean="0"/>
              <a:t>‹nr.›</a:t>
            </a:fld>
            <a:endParaRPr lang="da-DK" noProof="0"/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841F678A-2BA4-4866-BA2B-804BAFA272E6}"/>
              </a:ext>
            </a:extLst>
          </p:cNvPr>
          <p:cNvSpPr/>
          <p:nvPr userDrawn="1"/>
        </p:nvSpPr>
        <p:spPr>
          <a:xfrm>
            <a:off x="687289" y="0"/>
            <a:ext cx="72000" cy="2880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a-DK" noProof="0"/>
          </a:p>
        </p:txBody>
      </p:sp>
      <p:cxnSp>
        <p:nvCxnSpPr>
          <p:cNvPr id="11" name="Lige forbindelse 10">
            <a:extLst>
              <a:ext uri="{FF2B5EF4-FFF2-40B4-BE49-F238E27FC236}">
                <a16:creationId xmlns:a16="http://schemas.microsoft.com/office/drawing/2014/main" id="{AA339F42-187E-423E-888A-A223C1B2E02E}"/>
              </a:ext>
            </a:extLst>
          </p:cNvPr>
          <p:cNvCxnSpPr>
            <a:cxnSpLocks/>
          </p:cNvCxnSpPr>
          <p:nvPr userDrawn="1"/>
        </p:nvCxnSpPr>
        <p:spPr>
          <a:xfrm>
            <a:off x="11190767" y="800959"/>
            <a:ext cx="1001233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ladsholder til tekst 15">
            <a:extLst>
              <a:ext uri="{FF2B5EF4-FFF2-40B4-BE49-F238E27FC236}">
                <a16:creationId xmlns:a16="http://schemas.microsoft.com/office/drawing/2014/main" id="{3156C8BB-DCB4-4A6F-9463-81442ECFAE6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83583" y="837333"/>
            <a:ext cx="610772" cy="328893"/>
          </a:xfrm>
        </p:spPr>
        <p:txBody>
          <a:bodyPr rtlCol="0">
            <a:normAutofit/>
          </a:bodyPr>
          <a:lstStyle>
            <a:lvl1pPr marL="0" indent="0" algn="l">
              <a:buNone/>
              <a:defRPr sz="1200" i="1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da-DK" noProof="0"/>
              <a:t>20XX</a:t>
            </a:r>
          </a:p>
        </p:txBody>
      </p:sp>
      <p:cxnSp>
        <p:nvCxnSpPr>
          <p:cNvPr id="13" name="Lige forbindelse 12">
            <a:extLst>
              <a:ext uri="{FF2B5EF4-FFF2-40B4-BE49-F238E27FC236}">
                <a16:creationId xmlns:a16="http://schemas.microsoft.com/office/drawing/2014/main" id="{943ED311-FC15-4C06-8B1C-5C57F3F9A786}"/>
              </a:ext>
            </a:extLst>
          </p:cNvPr>
          <p:cNvCxnSpPr>
            <a:cxnSpLocks/>
          </p:cNvCxnSpPr>
          <p:nvPr userDrawn="1"/>
        </p:nvCxnSpPr>
        <p:spPr>
          <a:xfrm>
            <a:off x="0" y="6168360"/>
            <a:ext cx="1764792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Lige forbindelse 13">
            <a:extLst>
              <a:ext uri="{FF2B5EF4-FFF2-40B4-BE49-F238E27FC236}">
                <a16:creationId xmlns:a16="http://schemas.microsoft.com/office/drawing/2014/main" id="{046941A3-2F65-4CFA-8EEF-AB50FBB6660E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11384397" y="6579108"/>
            <a:ext cx="557784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737110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ktangel 13">
            <a:extLst>
              <a:ext uri="{FF2B5EF4-FFF2-40B4-BE49-F238E27FC236}">
                <a16:creationId xmlns:a16="http://schemas.microsoft.com/office/drawing/2014/main" id="{25A1ED5E-125E-4828-9BC6-A73A2C8B88E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a-DK" noProof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34FC0E2-CB24-439B-B95B-B8EF13A99E3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812758" y="318288"/>
            <a:ext cx="8807116" cy="2387600"/>
          </a:xfrm>
        </p:spPr>
        <p:txBody>
          <a:bodyPr rtlCol="0" anchor="b">
            <a:normAutofit/>
          </a:bodyPr>
          <a:lstStyle>
            <a:lvl1pPr algn="l">
              <a:defRPr sz="5500" b="1">
                <a:solidFill>
                  <a:schemeClr val="bg1"/>
                </a:solidFill>
              </a:defRPr>
            </a:lvl1pPr>
          </a:lstStyle>
          <a:p>
            <a:pPr rtl="0"/>
            <a:r>
              <a:rPr lang="da-DK" noProof="0"/>
              <a:t>PRÆSENTATION</a:t>
            </a:r>
            <a:br>
              <a:rPr lang="da-DK" noProof="0"/>
            </a:br>
            <a:r>
              <a:rPr lang="da-DK" noProof="0"/>
              <a:t>TITEL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5530698B-AFFB-41C1-AFEB-59EFD036622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812758" y="3052756"/>
            <a:ext cx="9144000" cy="1397991"/>
          </a:xfrm>
        </p:spPr>
        <p:txBody>
          <a:bodyPr rtlCol="0">
            <a:normAutofit/>
          </a:bodyPr>
          <a:lstStyle>
            <a:lvl1pPr marL="0" indent="0" algn="l">
              <a:buNone/>
              <a:defRPr sz="3000" b="1" i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da-DK" noProof="0"/>
              <a:t>Lorem Ipsum</a:t>
            </a:r>
            <a:br>
              <a:rPr lang="da-DK" noProof="0"/>
            </a:br>
            <a:r>
              <a:rPr lang="da-DK" noProof="0"/>
              <a:t>Dolor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3B887B92-5889-454A-83C8-E0DE513D8F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endParaRPr lang="da-DK" noProof="0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0C53F66A-C669-4D83-A278-F325DE22EA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a-DK" noProof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690F6560-92FA-4E92-B73B-21E2BA87F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5CBEC59-7FF9-4688-98DF-89832A0C9025}" type="slidenum">
              <a:rPr lang="da-DK" noProof="0" smtClean="0"/>
              <a:t>‹nr.›</a:t>
            </a:fld>
            <a:endParaRPr lang="da-DK" noProof="0"/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A0AFD9A3-66C4-4954-8678-720CFA24D244}"/>
              </a:ext>
            </a:extLst>
          </p:cNvPr>
          <p:cNvSpPr/>
          <p:nvPr userDrawn="1"/>
        </p:nvSpPr>
        <p:spPr>
          <a:xfrm>
            <a:off x="1379621" y="0"/>
            <a:ext cx="144000" cy="2484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a-DK" noProof="0"/>
          </a:p>
        </p:txBody>
      </p:sp>
      <p:cxnSp>
        <p:nvCxnSpPr>
          <p:cNvPr id="12" name="Lige forbindelse 11">
            <a:extLst>
              <a:ext uri="{FF2B5EF4-FFF2-40B4-BE49-F238E27FC236}">
                <a16:creationId xmlns:a16="http://schemas.microsoft.com/office/drawing/2014/main" id="{08240730-69E4-4798-8578-D648F7A2C4C9}"/>
              </a:ext>
            </a:extLst>
          </p:cNvPr>
          <p:cNvCxnSpPr/>
          <p:nvPr userDrawn="1"/>
        </p:nvCxnSpPr>
        <p:spPr>
          <a:xfrm>
            <a:off x="1957137" y="2897709"/>
            <a:ext cx="930442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Lige forbindelse 12">
            <a:extLst>
              <a:ext uri="{FF2B5EF4-FFF2-40B4-BE49-F238E27FC236}">
                <a16:creationId xmlns:a16="http://schemas.microsoft.com/office/drawing/2014/main" id="{484AF3E3-F20C-4D84-A158-6DFC09B69A91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10391274" y="6172200"/>
            <a:ext cx="1371600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ladsholder til tekst 14">
            <a:extLst>
              <a:ext uri="{FF2B5EF4-FFF2-40B4-BE49-F238E27FC236}">
                <a16:creationId xmlns:a16="http://schemas.microsoft.com/office/drawing/2014/main" id="{C32342D9-9DBE-4809-840C-62844DDC034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416048" y="5396630"/>
            <a:ext cx="1460500" cy="481013"/>
          </a:xfrm>
        </p:spPr>
        <p:txBody>
          <a:bodyPr rtlCol="0"/>
          <a:lstStyle>
            <a:lvl1pPr marL="0" indent="0" algn="r">
              <a:buNone/>
              <a:defRPr lang="en-US" sz="3000" b="1" i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 rtl="0"/>
            <a:r>
              <a:rPr lang="da-DK" noProof="0"/>
              <a:t>20XX</a:t>
            </a:r>
          </a:p>
        </p:txBody>
      </p:sp>
    </p:spTree>
    <p:extLst>
      <p:ext uri="{BB962C8B-B14F-4D97-AF65-F5344CB8AC3E}">
        <p14:creationId xmlns:p14="http://schemas.microsoft.com/office/powerpoint/2010/main" val="3267817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>
            <a:extLst>
              <a:ext uri="{FF2B5EF4-FFF2-40B4-BE49-F238E27FC236}">
                <a16:creationId xmlns:a16="http://schemas.microsoft.com/office/drawing/2014/main" id="{7E6F6CA0-765E-484B-B9C2-16E6A4F4986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a-DK" noProof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34FC0E2-CB24-439B-B95B-B8EF13A99E3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812758" y="2522758"/>
            <a:ext cx="8807116" cy="2387600"/>
          </a:xfrm>
        </p:spPr>
        <p:txBody>
          <a:bodyPr rtlCol="0" anchor="b">
            <a:normAutofit/>
          </a:bodyPr>
          <a:lstStyle>
            <a:lvl1pPr algn="l">
              <a:defRPr sz="5500" b="1">
                <a:solidFill>
                  <a:schemeClr val="bg1"/>
                </a:solidFill>
              </a:defRPr>
            </a:lvl1pPr>
          </a:lstStyle>
          <a:p>
            <a:pPr rtl="0"/>
            <a:r>
              <a:rPr lang="da-DK" noProof="0"/>
              <a:t>PRÆSENTATION</a:t>
            </a:r>
            <a:br>
              <a:rPr lang="da-DK" noProof="0"/>
            </a:br>
            <a:r>
              <a:rPr lang="da-DK" noProof="0"/>
              <a:t>TITEL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5530698B-AFFB-41C1-AFEB-59EFD036622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812758" y="5257226"/>
            <a:ext cx="9144000" cy="1397991"/>
          </a:xfrm>
        </p:spPr>
        <p:txBody>
          <a:bodyPr rtlCol="0">
            <a:normAutofit/>
          </a:bodyPr>
          <a:lstStyle>
            <a:lvl1pPr marL="0" indent="0" algn="l">
              <a:buNone/>
              <a:defRPr sz="3000" b="1" i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da-DK" noProof="0"/>
              <a:t>Lorem Ipsum</a:t>
            </a:r>
            <a:br>
              <a:rPr lang="da-DK" noProof="0"/>
            </a:br>
            <a:r>
              <a:rPr lang="da-DK" noProof="0"/>
              <a:t>Dolor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3B887B92-5889-454A-83C8-E0DE513D8F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endParaRPr lang="da-DK" noProof="0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0C53F66A-C669-4D83-A278-F325DE22EA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a-DK" noProof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690F6560-92FA-4E92-B73B-21E2BA87F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5CBEC59-7FF9-4688-98DF-89832A0C9025}" type="slidenum">
              <a:rPr lang="da-DK" noProof="0" smtClean="0"/>
              <a:t>‹nr.›</a:t>
            </a:fld>
            <a:endParaRPr lang="da-DK" noProof="0"/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A0AFD9A3-66C4-4954-8678-720CFA24D244}"/>
              </a:ext>
            </a:extLst>
          </p:cNvPr>
          <p:cNvSpPr/>
          <p:nvPr userDrawn="1"/>
        </p:nvSpPr>
        <p:spPr>
          <a:xfrm>
            <a:off x="1379621" y="3438000"/>
            <a:ext cx="144000" cy="3420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a-DK" noProof="0"/>
          </a:p>
        </p:txBody>
      </p:sp>
      <p:cxnSp>
        <p:nvCxnSpPr>
          <p:cNvPr id="12" name="Lige forbindelse 11">
            <a:extLst>
              <a:ext uri="{FF2B5EF4-FFF2-40B4-BE49-F238E27FC236}">
                <a16:creationId xmlns:a16="http://schemas.microsoft.com/office/drawing/2014/main" id="{08240730-69E4-4798-8578-D648F7A2C4C9}"/>
              </a:ext>
            </a:extLst>
          </p:cNvPr>
          <p:cNvCxnSpPr/>
          <p:nvPr userDrawn="1"/>
        </p:nvCxnSpPr>
        <p:spPr>
          <a:xfrm>
            <a:off x="1957137" y="5102179"/>
            <a:ext cx="930442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Lige forbindelse 12">
            <a:extLst>
              <a:ext uri="{FF2B5EF4-FFF2-40B4-BE49-F238E27FC236}">
                <a16:creationId xmlns:a16="http://schemas.microsoft.com/office/drawing/2014/main" id="{484AF3E3-F20C-4D84-A158-6DFC09B69A91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10391274" y="685801"/>
            <a:ext cx="1371600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ladsholder til tekst 14">
            <a:extLst>
              <a:ext uri="{FF2B5EF4-FFF2-40B4-BE49-F238E27FC236}">
                <a16:creationId xmlns:a16="http://schemas.microsoft.com/office/drawing/2014/main" id="{C32342D9-9DBE-4809-840C-62844DDC034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416048" y="1015979"/>
            <a:ext cx="1460500" cy="481013"/>
          </a:xfrm>
        </p:spPr>
        <p:txBody>
          <a:bodyPr rtlCol="0"/>
          <a:lstStyle>
            <a:lvl1pPr marL="0" indent="0" algn="r">
              <a:buNone/>
              <a:defRPr lang="en-US" sz="3000" b="1" i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 rtl="0"/>
            <a:r>
              <a:rPr lang="da-DK" noProof="0"/>
              <a:t>20XX</a:t>
            </a:r>
          </a:p>
        </p:txBody>
      </p:sp>
    </p:spTree>
    <p:extLst>
      <p:ext uri="{BB962C8B-B14F-4D97-AF65-F5344CB8AC3E}">
        <p14:creationId xmlns:p14="http://schemas.microsoft.com/office/powerpoint/2010/main" val="6874461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>
            <a:extLst>
              <a:ext uri="{FF2B5EF4-FFF2-40B4-BE49-F238E27FC236}">
                <a16:creationId xmlns:a16="http://schemas.microsoft.com/office/drawing/2014/main" id="{7E6F6CA0-765E-484B-B9C2-16E6A4F4986D}"/>
              </a:ext>
            </a:extLst>
          </p:cNvPr>
          <p:cNvSpPr/>
          <p:nvPr userDrawn="1"/>
        </p:nvSpPr>
        <p:spPr>
          <a:xfrm>
            <a:off x="120000" y="117000"/>
            <a:ext cx="11952000" cy="6624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 w="273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a-DK" noProof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34FC0E2-CB24-439B-B95B-B8EF13A99E3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812758" y="2413986"/>
            <a:ext cx="7107331" cy="1838643"/>
          </a:xfrm>
        </p:spPr>
        <p:txBody>
          <a:bodyPr rtlCol="0" anchor="b">
            <a:normAutofit/>
          </a:bodyPr>
          <a:lstStyle>
            <a:lvl1pPr algn="l">
              <a:defRPr sz="5500" b="1">
                <a:solidFill>
                  <a:schemeClr val="bg1"/>
                </a:solidFill>
              </a:defRPr>
            </a:lvl1pPr>
          </a:lstStyle>
          <a:p>
            <a:pPr rtl="0"/>
            <a:r>
              <a:rPr lang="da-DK" noProof="0"/>
              <a:t>TITEL PÅ PRÆSENTATION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5530698B-AFFB-41C1-AFEB-59EFD036622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812758" y="4599498"/>
            <a:ext cx="7107331" cy="966857"/>
          </a:xfrm>
        </p:spPr>
        <p:txBody>
          <a:bodyPr rtlCol="0">
            <a:normAutofit/>
          </a:bodyPr>
          <a:lstStyle>
            <a:lvl1pPr marL="0" indent="0" algn="l">
              <a:buNone/>
              <a:defRPr sz="3000" b="1" i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da-DK" noProof="0"/>
              <a:t>Lorem Ipsum</a:t>
            </a:r>
            <a:br>
              <a:rPr lang="da-DK" noProof="0"/>
            </a:br>
            <a:r>
              <a:rPr lang="da-DK" noProof="0"/>
              <a:t>Dolor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3B887B92-5889-454A-83C8-E0DE513D8F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endParaRPr lang="da-DK" noProof="0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0C53F66A-C669-4D83-A278-F325DE22EA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a-DK" noProof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690F6560-92FA-4E92-B73B-21E2BA87F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5CBEC59-7FF9-4688-98DF-89832A0C9025}" type="slidenum">
              <a:rPr lang="da-DK" noProof="0" smtClean="0"/>
              <a:t>‹nr.›</a:t>
            </a:fld>
            <a:endParaRPr lang="da-DK" noProof="0"/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A0AFD9A3-66C4-4954-8678-720CFA24D244}"/>
              </a:ext>
            </a:extLst>
          </p:cNvPr>
          <p:cNvSpPr/>
          <p:nvPr userDrawn="1"/>
        </p:nvSpPr>
        <p:spPr>
          <a:xfrm>
            <a:off x="1379621" y="2740862"/>
            <a:ext cx="144000" cy="12893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a-DK" noProof="0"/>
          </a:p>
        </p:txBody>
      </p:sp>
      <p:cxnSp>
        <p:nvCxnSpPr>
          <p:cNvPr id="12" name="Lige forbindelse 11">
            <a:extLst>
              <a:ext uri="{FF2B5EF4-FFF2-40B4-BE49-F238E27FC236}">
                <a16:creationId xmlns:a16="http://schemas.microsoft.com/office/drawing/2014/main" id="{08240730-69E4-4798-8578-D648F7A2C4C9}"/>
              </a:ext>
            </a:extLst>
          </p:cNvPr>
          <p:cNvCxnSpPr/>
          <p:nvPr userDrawn="1"/>
        </p:nvCxnSpPr>
        <p:spPr>
          <a:xfrm>
            <a:off x="1957137" y="4444451"/>
            <a:ext cx="930442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Lige forbindelse 13">
            <a:extLst>
              <a:ext uri="{FF2B5EF4-FFF2-40B4-BE49-F238E27FC236}">
                <a16:creationId xmlns:a16="http://schemas.microsoft.com/office/drawing/2014/main" id="{56E88EDA-C5A5-4C22-8CE4-5C7FDCF2E859}"/>
              </a:ext>
            </a:extLst>
          </p:cNvPr>
          <p:cNvCxnSpPr>
            <a:cxnSpLocks/>
          </p:cNvCxnSpPr>
          <p:nvPr userDrawn="1"/>
        </p:nvCxnSpPr>
        <p:spPr>
          <a:xfrm flipV="1">
            <a:off x="11077074" y="5622756"/>
            <a:ext cx="0" cy="984222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Pladsholder til tekst 14">
            <a:extLst>
              <a:ext uri="{FF2B5EF4-FFF2-40B4-BE49-F238E27FC236}">
                <a16:creationId xmlns:a16="http://schemas.microsoft.com/office/drawing/2014/main" id="{1B98974C-AC7A-4E66-AE1A-DBA5F1A1D05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416048" y="5532986"/>
            <a:ext cx="1460500" cy="481013"/>
          </a:xfrm>
        </p:spPr>
        <p:txBody>
          <a:bodyPr rtlCol="0"/>
          <a:lstStyle>
            <a:lvl1pPr marL="0" indent="0" algn="r">
              <a:buNone/>
              <a:defRPr lang="en-US" sz="3000" b="1" i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 rtl="0"/>
            <a:r>
              <a:rPr lang="da-DK" noProof="0"/>
              <a:t>20XX</a:t>
            </a:r>
          </a:p>
        </p:txBody>
      </p:sp>
    </p:spTree>
    <p:extLst>
      <p:ext uri="{BB962C8B-B14F-4D97-AF65-F5344CB8AC3E}">
        <p14:creationId xmlns:p14="http://schemas.microsoft.com/office/powerpoint/2010/main" val="162517422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>
            <a:extLst>
              <a:ext uri="{FF2B5EF4-FFF2-40B4-BE49-F238E27FC236}">
                <a16:creationId xmlns:a16="http://schemas.microsoft.com/office/drawing/2014/main" id="{7E6F6CA0-765E-484B-B9C2-16E6A4F4986D}"/>
              </a:ext>
            </a:extLst>
          </p:cNvPr>
          <p:cNvSpPr/>
          <p:nvPr userDrawn="1"/>
        </p:nvSpPr>
        <p:spPr>
          <a:xfrm>
            <a:off x="0" y="-1"/>
            <a:ext cx="12192000" cy="4464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a-DK" noProof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34FC0E2-CB24-439B-B95B-B8EF13A99E3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812758" y="4785756"/>
            <a:ext cx="8807116" cy="915873"/>
          </a:xfrm>
        </p:spPr>
        <p:txBody>
          <a:bodyPr rtlCol="0" anchor="b">
            <a:normAutofit/>
          </a:bodyPr>
          <a:lstStyle>
            <a:lvl1pPr algn="l">
              <a:defRPr sz="5500" b="1">
                <a:gradFill>
                  <a:gsLst>
                    <a:gs pos="0">
                      <a:schemeClr val="bg2"/>
                    </a:gs>
                    <a:gs pos="100000">
                      <a:schemeClr val="accent1"/>
                    </a:gs>
                  </a:gsLst>
                  <a:lin ang="0" scaled="1"/>
                </a:gradFill>
              </a:defRPr>
            </a:lvl1pPr>
          </a:lstStyle>
          <a:p>
            <a:pPr rtl="0"/>
            <a:r>
              <a:rPr lang="da-DK" noProof="0"/>
              <a:t>TITEL PÅ PRÆSENTATION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5530698B-AFFB-41C1-AFEB-59EFD036622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812758" y="6050473"/>
            <a:ext cx="9144000" cy="601840"/>
          </a:xfrm>
        </p:spPr>
        <p:txBody>
          <a:bodyPr rtlCol="0">
            <a:normAutofit/>
          </a:bodyPr>
          <a:lstStyle>
            <a:lvl1pPr marL="0" indent="0" algn="l">
              <a:buNone/>
              <a:defRPr sz="3000" b="1" i="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da-DK" noProof="0"/>
              <a:t>Lorem Ipsum Dolor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3B887B92-5889-454A-83C8-E0DE513D8F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endParaRPr lang="da-DK" noProof="0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0C53F66A-C669-4D83-A278-F325DE22EA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a-DK" noProof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690F6560-92FA-4E92-B73B-21E2BA87F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5CBEC59-7FF9-4688-98DF-89832A0C9025}" type="slidenum">
              <a:rPr lang="da-DK" noProof="0" smtClean="0"/>
              <a:t>‹nr.›</a:t>
            </a:fld>
            <a:endParaRPr lang="da-DK" noProof="0"/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A0AFD9A3-66C4-4954-8678-720CFA24D244}"/>
              </a:ext>
            </a:extLst>
          </p:cNvPr>
          <p:cNvSpPr/>
          <p:nvPr userDrawn="1"/>
        </p:nvSpPr>
        <p:spPr>
          <a:xfrm>
            <a:off x="1379621" y="4950000"/>
            <a:ext cx="144000" cy="190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a-DK" noProof="0"/>
          </a:p>
        </p:txBody>
      </p:sp>
      <p:cxnSp>
        <p:nvCxnSpPr>
          <p:cNvPr id="12" name="Lige forbindelse 11">
            <a:extLst>
              <a:ext uri="{FF2B5EF4-FFF2-40B4-BE49-F238E27FC236}">
                <a16:creationId xmlns:a16="http://schemas.microsoft.com/office/drawing/2014/main" id="{08240730-69E4-4798-8578-D648F7A2C4C9}"/>
              </a:ext>
            </a:extLst>
          </p:cNvPr>
          <p:cNvCxnSpPr/>
          <p:nvPr userDrawn="1"/>
        </p:nvCxnSpPr>
        <p:spPr>
          <a:xfrm>
            <a:off x="1957137" y="5882423"/>
            <a:ext cx="930442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Lige forbindelse 12">
            <a:extLst>
              <a:ext uri="{FF2B5EF4-FFF2-40B4-BE49-F238E27FC236}">
                <a16:creationId xmlns:a16="http://schemas.microsoft.com/office/drawing/2014/main" id="{484AF3E3-F20C-4D84-A158-6DFC09B69A91}"/>
              </a:ext>
            </a:extLst>
          </p:cNvPr>
          <p:cNvCxnSpPr>
            <a:cxnSpLocks/>
          </p:cNvCxnSpPr>
          <p:nvPr userDrawn="1"/>
        </p:nvCxnSpPr>
        <p:spPr>
          <a:xfrm rot="10800000">
            <a:off x="10820400" y="870003"/>
            <a:ext cx="1371600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ladsholder til tekst 14">
            <a:extLst>
              <a:ext uri="{FF2B5EF4-FFF2-40B4-BE49-F238E27FC236}">
                <a16:creationId xmlns:a16="http://schemas.microsoft.com/office/drawing/2014/main" id="{C32342D9-9DBE-4809-840C-62844DDC034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668000" y="1005185"/>
            <a:ext cx="1460500" cy="481013"/>
          </a:xfrm>
        </p:spPr>
        <p:txBody>
          <a:bodyPr rtlCol="0"/>
          <a:lstStyle>
            <a:lvl1pPr marL="0" indent="0" algn="l">
              <a:buNone/>
              <a:defRPr lang="en-US" sz="3000" b="1" i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 rtl="0"/>
            <a:r>
              <a:rPr lang="da-DK" noProof="0"/>
              <a:t>20XX</a:t>
            </a:r>
          </a:p>
        </p:txBody>
      </p:sp>
    </p:spTree>
    <p:extLst>
      <p:ext uri="{BB962C8B-B14F-4D97-AF65-F5344CB8AC3E}">
        <p14:creationId xmlns:p14="http://schemas.microsoft.com/office/powerpoint/2010/main" val="98615594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ktangel 16">
            <a:extLst>
              <a:ext uri="{FF2B5EF4-FFF2-40B4-BE49-F238E27FC236}">
                <a16:creationId xmlns:a16="http://schemas.microsoft.com/office/drawing/2014/main" id="{DCC8FE21-4B79-46A0-A2D5-AA64AFC6197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a-DK" noProof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F248368-1908-4FA2-8871-C97A5210E9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29641" y="458919"/>
            <a:ext cx="9971159" cy="1325563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da-DK" noProof="0"/>
              <a:t>INDHOLDSSLIDE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CA18B931-E896-4471-A71A-819D3B68292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29641" y="3775165"/>
            <a:ext cx="9971158" cy="2427923"/>
          </a:xfrm>
        </p:spPr>
        <p:txBody>
          <a:bodyPr rtlCol="0">
            <a:normAutofit/>
          </a:bodyPr>
          <a:lstStyle>
            <a:lvl1pPr marL="0" indent="0">
              <a:buNone/>
              <a:defRPr sz="1600" i="0">
                <a:solidFill>
                  <a:schemeClr val="bg1"/>
                </a:solidFill>
              </a:defRPr>
            </a:lvl1pPr>
            <a:lvl2pPr marL="457200" indent="0">
              <a:buNone/>
              <a:defRPr sz="1800" i="1">
                <a:solidFill>
                  <a:schemeClr val="bg1"/>
                </a:solidFill>
              </a:defRPr>
            </a:lvl2pPr>
            <a:lvl3pPr marL="914400" indent="0">
              <a:buNone/>
              <a:defRPr sz="1600" i="1">
                <a:solidFill>
                  <a:schemeClr val="bg1"/>
                </a:solidFill>
              </a:defRPr>
            </a:lvl3pPr>
            <a:lvl4pPr marL="1371600" indent="0">
              <a:buNone/>
              <a:defRPr sz="1400" i="1">
                <a:solidFill>
                  <a:schemeClr val="bg1"/>
                </a:solidFill>
              </a:defRPr>
            </a:lvl4pPr>
            <a:lvl5pPr marL="1828800" indent="0">
              <a:buNone/>
              <a:defRPr sz="1400" i="1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da-DK" noProof="0"/>
              <a:t>Klik for at redigere i master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D269E74E-E12F-474D-8520-0AAEE93051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endParaRPr lang="da-DK" noProof="0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B9568C84-3A49-4E3F-B2E7-4CE5D636B8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a-DK" noProof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A0980AB7-46B3-4911-A879-10A547487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5CBEC59-7FF9-4688-98DF-89832A0C9025}" type="slidenum">
              <a:rPr lang="da-DK" noProof="0" smtClean="0"/>
              <a:t>‹nr.›</a:t>
            </a:fld>
            <a:endParaRPr lang="da-DK" noProof="0"/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56D751D1-0AE0-4B49-A19D-74CA71D2C096}"/>
              </a:ext>
            </a:extLst>
          </p:cNvPr>
          <p:cNvSpPr/>
          <p:nvPr userDrawn="1"/>
        </p:nvSpPr>
        <p:spPr>
          <a:xfrm>
            <a:off x="687289" y="0"/>
            <a:ext cx="72000" cy="127101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a-DK" noProof="0"/>
          </a:p>
        </p:txBody>
      </p:sp>
      <p:cxnSp>
        <p:nvCxnSpPr>
          <p:cNvPr id="10" name="Lige forbindelse 9">
            <a:extLst>
              <a:ext uri="{FF2B5EF4-FFF2-40B4-BE49-F238E27FC236}">
                <a16:creationId xmlns:a16="http://schemas.microsoft.com/office/drawing/2014/main" id="{D4D4EAA8-8E55-45C3-BD00-531D549BB77D}"/>
              </a:ext>
            </a:extLst>
          </p:cNvPr>
          <p:cNvCxnSpPr/>
          <p:nvPr userDrawn="1"/>
        </p:nvCxnSpPr>
        <p:spPr>
          <a:xfrm>
            <a:off x="1068863" y="1528464"/>
            <a:ext cx="630936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Undertitel 2">
            <a:extLst>
              <a:ext uri="{FF2B5EF4-FFF2-40B4-BE49-F238E27FC236}">
                <a16:creationId xmlns:a16="http://schemas.microsoft.com/office/drawing/2014/main" id="{126D1C29-9D03-4CB6-B17E-D7DC93295F21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929641" y="1669110"/>
            <a:ext cx="9971158" cy="692595"/>
          </a:xfrm>
        </p:spPr>
        <p:txBody>
          <a:bodyPr rtlCol="0">
            <a:normAutofit/>
          </a:bodyPr>
          <a:lstStyle>
            <a:lvl1pPr marL="0" indent="0" algn="l">
              <a:buNone/>
              <a:defRPr sz="2500" b="1" i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da-DK" noProof="0"/>
              <a:t>Slideundertitel</a:t>
            </a:r>
          </a:p>
        </p:txBody>
      </p:sp>
      <p:cxnSp>
        <p:nvCxnSpPr>
          <p:cNvPr id="13" name="Lige forbindelse 12">
            <a:extLst>
              <a:ext uri="{FF2B5EF4-FFF2-40B4-BE49-F238E27FC236}">
                <a16:creationId xmlns:a16="http://schemas.microsoft.com/office/drawing/2014/main" id="{F83713E2-6BCF-4CEB-A9B2-A0F540060B9B}"/>
              </a:ext>
            </a:extLst>
          </p:cNvPr>
          <p:cNvCxnSpPr>
            <a:cxnSpLocks/>
          </p:cNvCxnSpPr>
          <p:nvPr userDrawn="1"/>
        </p:nvCxnSpPr>
        <p:spPr>
          <a:xfrm>
            <a:off x="11190767" y="800959"/>
            <a:ext cx="1001233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Pladsholder til tekst 15">
            <a:extLst>
              <a:ext uri="{FF2B5EF4-FFF2-40B4-BE49-F238E27FC236}">
                <a16:creationId xmlns:a16="http://schemas.microsoft.com/office/drawing/2014/main" id="{557CF87C-3640-450C-B0F1-EAD21666117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83583" y="837333"/>
            <a:ext cx="610772" cy="328893"/>
          </a:xfrm>
        </p:spPr>
        <p:txBody>
          <a:bodyPr rtlCol="0">
            <a:normAutofit/>
          </a:bodyPr>
          <a:lstStyle>
            <a:lvl1pPr marL="0" indent="0" algn="l">
              <a:buNone/>
              <a:defRPr sz="1200" i="1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da-DK" noProof="0"/>
              <a:t>20XX</a:t>
            </a:r>
          </a:p>
        </p:txBody>
      </p:sp>
      <p:cxnSp>
        <p:nvCxnSpPr>
          <p:cNvPr id="18" name="Lige forbindelse 17">
            <a:extLst>
              <a:ext uri="{FF2B5EF4-FFF2-40B4-BE49-F238E27FC236}">
                <a16:creationId xmlns:a16="http://schemas.microsoft.com/office/drawing/2014/main" id="{DB2A467A-5EC5-4E43-861E-F15D1E487F6D}"/>
              </a:ext>
            </a:extLst>
          </p:cNvPr>
          <p:cNvCxnSpPr>
            <a:cxnSpLocks/>
          </p:cNvCxnSpPr>
          <p:nvPr userDrawn="1"/>
        </p:nvCxnSpPr>
        <p:spPr>
          <a:xfrm>
            <a:off x="0" y="6168360"/>
            <a:ext cx="1764792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Lige forbindelse 18">
            <a:extLst>
              <a:ext uri="{FF2B5EF4-FFF2-40B4-BE49-F238E27FC236}">
                <a16:creationId xmlns:a16="http://schemas.microsoft.com/office/drawing/2014/main" id="{5FCDC761-E078-4116-B4FD-B0C88CDEB3DB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11384397" y="6579108"/>
            <a:ext cx="557784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981042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og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ktangel 16">
            <a:extLst>
              <a:ext uri="{FF2B5EF4-FFF2-40B4-BE49-F238E27FC236}">
                <a16:creationId xmlns:a16="http://schemas.microsoft.com/office/drawing/2014/main" id="{DCC8FE21-4B79-46A0-A2D5-AA64AFC61971}"/>
              </a:ext>
            </a:extLst>
          </p:cNvPr>
          <p:cNvSpPr/>
          <p:nvPr userDrawn="1"/>
        </p:nvSpPr>
        <p:spPr>
          <a:xfrm>
            <a:off x="0" y="5532437"/>
            <a:ext cx="12192000" cy="1325563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a-DK" noProof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F248368-1908-4FA2-8871-C97A5210E9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29641" y="458919"/>
            <a:ext cx="9971159" cy="1325563"/>
          </a:xfrm>
        </p:spPr>
        <p:txBody>
          <a:bodyPr rtlCol="0"/>
          <a:lstStyle>
            <a:lvl1pPr>
              <a:defRPr>
                <a:gradFill>
                  <a:gsLst>
                    <a:gs pos="0">
                      <a:schemeClr val="bg2"/>
                    </a:gs>
                    <a:gs pos="100000">
                      <a:schemeClr val="accent1"/>
                    </a:gs>
                  </a:gsLst>
                  <a:lin ang="0" scaled="1"/>
                </a:gradFill>
              </a:defRPr>
            </a:lvl1pPr>
          </a:lstStyle>
          <a:p>
            <a:pPr rtl="0"/>
            <a:r>
              <a:rPr lang="da-DK" noProof="0"/>
              <a:t>INDHOLDSSLIDE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CA18B931-E896-4471-A71A-819D3B68292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29641" y="3133484"/>
            <a:ext cx="10515600" cy="2427923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1600" i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 i="1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>
              <a:buNone/>
              <a:defRPr sz="1600" i="1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371600" indent="0">
              <a:buNone/>
              <a:defRPr sz="1400" i="1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828800" indent="0">
              <a:buNone/>
              <a:defRPr sz="1400" i="1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da-DK" noProof="0"/>
              <a:t>Klik for at redigere i master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D269E74E-E12F-474D-8520-0AAEE93051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endParaRPr lang="da-DK" noProof="0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B9568C84-3A49-4E3F-B2E7-4CE5D636B8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a-DK" noProof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A0980AB7-46B3-4911-A879-10A547487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5CBEC59-7FF9-4688-98DF-89832A0C9025}" type="slidenum">
              <a:rPr lang="da-DK" noProof="0" smtClean="0"/>
              <a:t>‹nr.›</a:t>
            </a:fld>
            <a:endParaRPr lang="da-DK" noProof="0"/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56D751D1-0AE0-4B49-A19D-74CA71D2C096}"/>
              </a:ext>
            </a:extLst>
          </p:cNvPr>
          <p:cNvSpPr/>
          <p:nvPr userDrawn="1"/>
        </p:nvSpPr>
        <p:spPr>
          <a:xfrm>
            <a:off x="687289" y="0"/>
            <a:ext cx="72000" cy="127101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a-DK" noProof="0"/>
          </a:p>
        </p:txBody>
      </p:sp>
      <p:cxnSp>
        <p:nvCxnSpPr>
          <p:cNvPr id="10" name="Lige forbindelse 9">
            <a:extLst>
              <a:ext uri="{FF2B5EF4-FFF2-40B4-BE49-F238E27FC236}">
                <a16:creationId xmlns:a16="http://schemas.microsoft.com/office/drawing/2014/main" id="{D4D4EAA8-8E55-45C3-BD00-531D549BB77D}"/>
              </a:ext>
            </a:extLst>
          </p:cNvPr>
          <p:cNvCxnSpPr/>
          <p:nvPr userDrawn="1"/>
        </p:nvCxnSpPr>
        <p:spPr>
          <a:xfrm>
            <a:off x="1068863" y="1528464"/>
            <a:ext cx="630936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Undertitel 2">
            <a:extLst>
              <a:ext uri="{FF2B5EF4-FFF2-40B4-BE49-F238E27FC236}">
                <a16:creationId xmlns:a16="http://schemas.microsoft.com/office/drawing/2014/main" id="{126D1C29-9D03-4CB6-B17E-D7DC93295F21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929641" y="1669110"/>
            <a:ext cx="9971158" cy="692595"/>
          </a:xfrm>
        </p:spPr>
        <p:txBody>
          <a:bodyPr rtlCol="0">
            <a:normAutofit/>
          </a:bodyPr>
          <a:lstStyle>
            <a:lvl1pPr marL="0" indent="0" algn="l">
              <a:buNone/>
              <a:defRPr sz="2500" b="1" i="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da-DK" noProof="0"/>
              <a:t>Slideundertitel</a:t>
            </a:r>
          </a:p>
        </p:txBody>
      </p:sp>
      <p:cxnSp>
        <p:nvCxnSpPr>
          <p:cNvPr id="13" name="Lige forbindelse 12">
            <a:extLst>
              <a:ext uri="{FF2B5EF4-FFF2-40B4-BE49-F238E27FC236}">
                <a16:creationId xmlns:a16="http://schemas.microsoft.com/office/drawing/2014/main" id="{F83713E2-6BCF-4CEB-A9B2-A0F540060B9B}"/>
              </a:ext>
            </a:extLst>
          </p:cNvPr>
          <p:cNvCxnSpPr>
            <a:cxnSpLocks/>
          </p:cNvCxnSpPr>
          <p:nvPr userDrawn="1"/>
        </p:nvCxnSpPr>
        <p:spPr>
          <a:xfrm>
            <a:off x="11190767" y="800959"/>
            <a:ext cx="1001233" cy="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Pladsholder til tekst 15">
            <a:extLst>
              <a:ext uri="{FF2B5EF4-FFF2-40B4-BE49-F238E27FC236}">
                <a16:creationId xmlns:a16="http://schemas.microsoft.com/office/drawing/2014/main" id="{557CF87C-3640-450C-B0F1-EAD21666117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83583" y="837333"/>
            <a:ext cx="610772" cy="328893"/>
          </a:xfrm>
        </p:spPr>
        <p:txBody>
          <a:bodyPr rtlCol="0">
            <a:normAutofit/>
          </a:bodyPr>
          <a:lstStyle>
            <a:lvl1pPr marL="0" indent="0" algn="l">
              <a:buNone/>
              <a:defRPr sz="1200" i="1">
                <a:solidFill>
                  <a:schemeClr val="accent1"/>
                </a:solidFill>
              </a:defRPr>
            </a:lvl1pPr>
          </a:lstStyle>
          <a:p>
            <a:pPr lvl="0" rtl="0"/>
            <a:r>
              <a:rPr lang="da-DK" noProof="0"/>
              <a:t>20XX</a:t>
            </a:r>
          </a:p>
        </p:txBody>
      </p:sp>
      <p:cxnSp>
        <p:nvCxnSpPr>
          <p:cNvPr id="18" name="Lige forbindelse 17">
            <a:extLst>
              <a:ext uri="{FF2B5EF4-FFF2-40B4-BE49-F238E27FC236}">
                <a16:creationId xmlns:a16="http://schemas.microsoft.com/office/drawing/2014/main" id="{DB2A467A-5EC5-4E43-861E-F15D1E487F6D}"/>
              </a:ext>
            </a:extLst>
          </p:cNvPr>
          <p:cNvCxnSpPr>
            <a:cxnSpLocks/>
          </p:cNvCxnSpPr>
          <p:nvPr userDrawn="1"/>
        </p:nvCxnSpPr>
        <p:spPr>
          <a:xfrm>
            <a:off x="0" y="6168360"/>
            <a:ext cx="1764792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Lige forbindelse 18">
            <a:extLst>
              <a:ext uri="{FF2B5EF4-FFF2-40B4-BE49-F238E27FC236}">
                <a16:creationId xmlns:a16="http://schemas.microsoft.com/office/drawing/2014/main" id="{5FCDC761-E078-4116-B4FD-B0C88CDEB3DB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11384397" y="6579108"/>
            <a:ext cx="557784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333310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 og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ktangel 19">
            <a:extLst>
              <a:ext uri="{FF2B5EF4-FFF2-40B4-BE49-F238E27FC236}">
                <a16:creationId xmlns:a16="http://schemas.microsoft.com/office/drawing/2014/main" id="{1CF94AF4-4F78-4DA5-8571-FD66FFA6313D}"/>
              </a:ext>
            </a:extLst>
          </p:cNvPr>
          <p:cNvSpPr/>
          <p:nvPr userDrawn="1"/>
        </p:nvSpPr>
        <p:spPr>
          <a:xfrm>
            <a:off x="120000" y="117000"/>
            <a:ext cx="11952000" cy="6624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 w="273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a-DK" noProof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F248368-1908-4FA2-8871-C97A5210E9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7521" y="546844"/>
            <a:ext cx="8997738" cy="1325563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da-DK" noProof="0"/>
              <a:t>INDHOLDSSLIDE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CA18B931-E896-4471-A71A-819D3B68292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527520" y="3581731"/>
            <a:ext cx="8997737" cy="2230464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1600" i="0">
                <a:solidFill>
                  <a:schemeClr val="bg1"/>
                </a:solidFill>
              </a:defRPr>
            </a:lvl1pPr>
            <a:lvl2pPr marL="457200" indent="0">
              <a:buNone/>
              <a:defRPr sz="1800" i="1">
                <a:solidFill>
                  <a:schemeClr val="bg1"/>
                </a:solidFill>
              </a:defRPr>
            </a:lvl2pPr>
            <a:lvl3pPr marL="914400" indent="0">
              <a:buNone/>
              <a:defRPr sz="1600" i="1">
                <a:solidFill>
                  <a:schemeClr val="bg1"/>
                </a:solidFill>
              </a:defRPr>
            </a:lvl3pPr>
            <a:lvl4pPr marL="1371600" indent="0">
              <a:buNone/>
              <a:defRPr sz="1400" i="1">
                <a:solidFill>
                  <a:schemeClr val="bg1"/>
                </a:solidFill>
              </a:defRPr>
            </a:lvl4pPr>
            <a:lvl5pPr marL="1828800" indent="0">
              <a:buNone/>
              <a:defRPr sz="1400" i="1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da-DK" noProof="0"/>
              <a:t>Klik for at redigere i master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D269E74E-E12F-474D-8520-0AAEE93051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endParaRPr lang="da-DK" noProof="0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B9568C84-3A49-4E3F-B2E7-4CE5D636B8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90400" y="6159402"/>
            <a:ext cx="2788169" cy="365125"/>
          </a:xfrm>
        </p:spPr>
        <p:txBody>
          <a:bodyPr rtlCol="0"/>
          <a:lstStyle/>
          <a:p>
            <a:pPr rtl="0"/>
            <a:endParaRPr lang="da-DK" noProof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A0980AB7-46B3-4911-A879-10A547487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5CBEC59-7FF9-4688-98DF-89832A0C9025}" type="slidenum">
              <a:rPr lang="da-DK" noProof="0" smtClean="0"/>
              <a:t>‹nr.›</a:t>
            </a:fld>
            <a:endParaRPr lang="da-DK" noProof="0"/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56D751D1-0AE0-4B49-A19D-74CA71D2C096}"/>
              </a:ext>
            </a:extLst>
          </p:cNvPr>
          <p:cNvSpPr/>
          <p:nvPr userDrawn="1"/>
        </p:nvSpPr>
        <p:spPr>
          <a:xfrm>
            <a:off x="1285168" y="244717"/>
            <a:ext cx="72000" cy="108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a-DK" noProof="0"/>
          </a:p>
        </p:txBody>
      </p:sp>
      <p:cxnSp>
        <p:nvCxnSpPr>
          <p:cNvPr id="10" name="Lige forbindelse 9">
            <a:extLst>
              <a:ext uri="{FF2B5EF4-FFF2-40B4-BE49-F238E27FC236}">
                <a16:creationId xmlns:a16="http://schemas.microsoft.com/office/drawing/2014/main" id="{D4D4EAA8-8E55-45C3-BD00-531D549BB77D}"/>
              </a:ext>
            </a:extLst>
          </p:cNvPr>
          <p:cNvCxnSpPr/>
          <p:nvPr userDrawn="1"/>
        </p:nvCxnSpPr>
        <p:spPr>
          <a:xfrm>
            <a:off x="1666742" y="1616389"/>
            <a:ext cx="630936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Undertitel 2">
            <a:extLst>
              <a:ext uri="{FF2B5EF4-FFF2-40B4-BE49-F238E27FC236}">
                <a16:creationId xmlns:a16="http://schemas.microsoft.com/office/drawing/2014/main" id="{126D1C29-9D03-4CB6-B17E-D7DC93295F21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1527520" y="1757035"/>
            <a:ext cx="8997737" cy="692595"/>
          </a:xfrm>
        </p:spPr>
        <p:txBody>
          <a:bodyPr rtlCol="0">
            <a:normAutofit/>
          </a:bodyPr>
          <a:lstStyle>
            <a:lvl1pPr marL="0" indent="0" algn="l">
              <a:buNone/>
              <a:defRPr sz="2500" b="1" i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da-DK" noProof="0"/>
              <a:t>Slideundertitel</a:t>
            </a:r>
          </a:p>
        </p:txBody>
      </p:sp>
      <p:cxnSp>
        <p:nvCxnSpPr>
          <p:cNvPr id="13" name="Lige forbindelse 12">
            <a:extLst>
              <a:ext uri="{FF2B5EF4-FFF2-40B4-BE49-F238E27FC236}">
                <a16:creationId xmlns:a16="http://schemas.microsoft.com/office/drawing/2014/main" id="{F83713E2-6BCF-4CEB-A9B2-A0F540060B9B}"/>
              </a:ext>
            </a:extLst>
          </p:cNvPr>
          <p:cNvCxnSpPr>
            <a:cxnSpLocks/>
          </p:cNvCxnSpPr>
          <p:nvPr userDrawn="1"/>
        </p:nvCxnSpPr>
        <p:spPr>
          <a:xfrm>
            <a:off x="10938200" y="1341281"/>
            <a:ext cx="1001233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Pladsholder til tekst 15">
            <a:extLst>
              <a:ext uri="{FF2B5EF4-FFF2-40B4-BE49-F238E27FC236}">
                <a16:creationId xmlns:a16="http://schemas.microsoft.com/office/drawing/2014/main" id="{557CF87C-3640-450C-B0F1-EAD21666117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831016" y="1377655"/>
            <a:ext cx="610772" cy="328893"/>
          </a:xfrm>
        </p:spPr>
        <p:txBody>
          <a:bodyPr rtlCol="0">
            <a:normAutofit/>
          </a:bodyPr>
          <a:lstStyle>
            <a:lvl1pPr marL="0" indent="0" algn="l">
              <a:buNone/>
              <a:defRPr sz="1200" i="1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da-DK" noProof="0"/>
              <a:t>20XX</a:t>
            </a:r>
          </a:p>
        </p:txBody>
      </p:sp>
      <p:cxnSp>
        <p:nvCxnSpPr>
          <p:cNvPr id="19" name="Lige forbindelse 18">
            <a:extLst>
              <a:ext uri="{FF2B5EF4-FFF2-40B4-BE49-F238E27FC236}">
                <a16:creationId xmlns:a16="http://schemas.microsoft.com/office/drawing/2014/main" id="{5FCDC761-E078-4116-B4FD-B0C88CDEB3DB}"/>
              </a:ext>
            </a:extLst>
          </p:cNvPr>
          <p:cNvCxnSpPr>
            <a:cxnSpLocks/>
          </p:cNvCxnSpPr>
          <p:nvPr userDrawn="1"/>
        </p:nvCxnSpPr>
        <p:spPr>
          <a:xfrm flipV="1">
            <a:off x="11663289" y="6300217"/>
            <a:ext cx="0" cy="310226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Lige forbindelse 22">
            <a:extLst>
              <a:ext uri="{FF2B5EF4-FFF2-40B4-BE49-F238E27FC236}">
                <a16:creationId xmlns:a16="http://schemas.microsoft.com/office/drawing/2014/main" id="{480265F1-E793-484F-ADC9-31450ADF8B0E}"/>
              </a:ext>
            </a:extLst>
          </p:cNvPr>
          <p:cNvCxnSpPr>
            <a:cxnSpLocks/>
          </p:cNvCxnSpPr>
          <p:nvPr userDrawn="1"/>
        </p:nvCxnSpPr>
        <p:spPr>
          <a:xfrm>
            <a:off x="256374" y="6168360"/>
            <a:ext cx="1508418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668826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el og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ktangel 16">
            <a:extLst>
              <a:ext uri="{FF2B5EF4-FFF2-40B4-BE49-F238E27FC236}">
                <a16:creationId xmlns:a16="http://schemas.microsoft.com/office/drawing/2014/main" id="{DCC8FE21-4B79-46A0-A2D5-AA64AFC6197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a-DK" noProof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F248368-1908-4FA2-8871-C97A5210E9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7519" y="1443655"/>
            <a:ext cx="4143555" cy="1536580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da-DK" noProof="0"/>
              <a:t>INDHOLD</a:t>
            </a:r>
            <a:br>
              <a:rPr lang="da-DK" noProof="0"/>
            </a:br>
            <a:r>
              <a:rPr lang="da-DK" noProof="0"/>
              <a:t>SLIDE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CA18B931-E896-4471-A71A-819D3B68292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871409" y="2588054"/>
            <a:ext cx="5228216" cy="3122935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1600" i="0">
                <a:solidFill>
                  <a:schemeClr val="bg1"/>
                </a:solidFill>
              </a:defRPr>
            </a:lvl1pPr>
            <a:lvl2pPr marL="457200" indent="0">
              <a:buNone/>
              <a:defRPr sz="1800" i="1">
                <a:solidFill>
                  <a:schemeClr val="bg1"/>
                </a:solidFill>
              </a:defRPr>
            </a:lvl2pPr>
            <a:lvl3pPr marL="914400" indent="0">
              <a:buNone/>
              <a:defRPr sz="1600" i="1">
                <a:solidFill>
                  <a:schemeClr val="bg1"/>
                </a:solidFill>
              </a:defRPr>
            </a:lvl3pPr>
            <a:lvl4pPr marL="1371600" indent="0">
              <a:buNone/>
              <a:defRPr sz="1400" i="1">
                <a:solidFill>
                  <a:schemeClr val="bg1"/>
                </a:solidFill>
              </a:defRPr>
            </a:lvl4pPr>
            <a:lvl5pPr marL="1828800" indent="0">
              <a:buNone/>
              <a:defRPr sz="1400" i="1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da-DK" noProof="0"/>
              <a:t>Klik for at redigere i master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D269E74E-E12F-474D-8520-0AAEE93051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endParaRPr lang="da-DK" noProof="0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B9568C84-3A49-4E3F-B2E7-4CE5D636B8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a-DK" noProof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A0980AB7-46B3-4911-A879-10A547487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5CBEC59-7FF9-4688-98DF-89832A0C9025}" type="slidenum">
              <a:rPr lang="da-DK" noProof="0" smtClean="0"/>
              <a:t>‹nr.›</a:t>
            </a:fld>
            <a:endParaRPr lang="da-DK" noProof="0"/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56D751D1-0AE0-4B49-A19D-74CA71D2C096}"/>
              </a:ext>
            </a:extLst>
          </p:cNvPr>
          <p:cNvSpPr/>
          <p:nvPr userDrawn="1"/>
        </p:nvSpPr>
        <p:spPr>
          <a:xfrm>
            <a:off x="1285167" y="1684524"/>
            <a:ext cx="72000" cy="93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a-DK" noProof="0"/>
          </a:p>
        </p:txBody>
      </p:sp>
      <p:cxnSp>
        <p:nvCxnSpPr>
          <p:cNvPr id="10" name="Lige forbindelse 9">
            <a:extLst>
              <a:ext uri="{FF2B5EF4-FFF2-40B4-BE49-F238E27FC236}">
                <a16:creationId xmlns:a16="http://schemas.microsoft.com/office/drawing/2014/main" id="{D4D4EAA8-8E55-45C3-BD00-531D549BB77D}"/>
              </a:ext>
            </a:extLst>
          </p:cNvPr>
          <p:cNvCxnSpPr/>
          <p:nvPr userDrawn="1"/>
        </p:nvCxnSpPr>
        <p:spPr>
          <a:xfrm>
            <a:off x="1666741" y="2882481"/>
            <a:ext cx="630936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Undertitel 2">
            <a:extLst>
              <a:ext uri="{FF2B5EF4-FFF2-40B4-BE49-F238E27FC236}">
                <a16:creationId xmlns:a16="http://schemas.microsoft.com/office/drawing/2014/main" id="{126D1C29-9D03-4CB6-B17E-D7DC93295F21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1527519" y="3023127"/>
            <a:ext cx="4143555" cy="692595"/>
          </a:xfrm>
        </p:spPr>
        <p:txBody>
          <a:bodyPr rtlCol="0">
            <a:normAutofit/>
          </a:bodyPr>
          <a:lstStyle>
            <a:lvl1pPr marL="0" indent="0" algn="l">
              <a:buNone/>
              <a:defRPr sz="2500" b="1" i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da-DK" noProof="0"/>
              <a:t>Slideundertitel</a:t>
            </a:r>
          </a:p>
        </p:txBody>
      </p:sp>
      <p:cxnSp>
        <p:nvCxnSpPr>
          <p:cNvPr id="13" name="Lige forbindelse 12">
            <a:extLst>
              <a:ext uri="{FF2B5EF4-FFF2-40B4-BE49-F238E27FC236}">
                <a16:creationId xmlns:a16="http://schemas.microsoft.com/office/drawing/2014/main" id="{F83713E2-6BCF-4CEB-A9B2-A0F540060B9B}"/>
              </a:ext>
            </a:extLst>
          </p:cNvPr>
          <p:cNvCxnSpPr>
            <a:cxnSpLocks/>
          </p:cNvCxnSpPr>
          <p:nvPr userDrawn="1"/>
        </p:nvCxnSpPr>
        <p:spPr>
          <a:xfrm>
            <a:off x="11190767" y="800959"/>
            <a:ext cx="1001233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Pladsholder til tekst 15">
            <a:extLst>
              <a:ext uri="{FF2B5EF4-FFF2-40B4-BE49-F238E27FC236}">
                <a16:creationId xmlns:a16="http://schemas.microsoft.com/office/drawing/2014/main" id="{557CF87C-3640-450C-B0F1-EAD21666117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83583" y="837333"/>
            <a:ext cx="610772" cy="328893"/>
          </a:xfrm>
        </p:spPr>
        <p:txBody>
          <a:bodyPr rtlCol="0">
            <a:normAutofit/>
          </a:bodyPr>
          <a:lstStyle>
            <a:lvl1pPr marL="0" indent="0" algn="l">
              <a:buNone/>
              <a:defRPr sz="1200" i="1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da-DK" noProof="0"/>
              <a:t>20XX</a:t>
            </a:r>
          </a:p>
        </p:txBody>
      </p:sp>
      <p:cxnSp>
        <p:nvCxnSpPr>
          <p:cNvPr id="18" name="Lige forbindelse 17">
            <a:extLst>
              <a:ext uri="{FF2B5EF4-FFF2-40B4-BE49-F238E27FC236}">
                <a16:creationId xmlns:a16="http://schemas.microsoft.com/office/drawing/2014/main" id="{DB2A467A-5EC5-4E43-861E-F15D1E487F6D}"/>
              </a:ext>
            </a:extLst>
          </p:cNvPr>
          <p:cNvCxnSpPr>
            <a:cxnSpLocks/>
          </p:cNvCxnSpPr>
          <p:nvPr userDrawn="1"/>
        </p:nvCxnSpPr>
        <p:spPr>
          <a:xfrm>
            <a:off x="0" y="6168360"/>
            <a:ext cx="1764792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Lige forbindelse 18">
            <a:extLst>
              <a:ext uri="{FF2B5EF4-FFF2-40B4-BE49-F238E27FC236}">
                <a16:creationId xmlns:a16="http://schemas.microsoft.com/office/drawing/2014/main" id="{5FCDC761-E078-4116-B4FD-B0C88CDEB3DB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11384397" y="6579108"/>
            <a:ext cx="557784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63811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ktion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ktangel 16">
            <a:extLst>
              <a:ext uri="{FF2B5EF4-FFF2-40B4-BE49-F238E27FC236}">
                <a16:creationId xmlns:a16="http://schemas.microsoft.com/office/drawing/2014/main" id="{C2864D1B-05AA-49BC-BA1A-52FAC02DA92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a-DK" noProof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DF4F6DA-C141-44B8-A3D2-B717A87A83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28800" y="2316701"/>
            <a:ext cx="10515600" cy="1500187"/>
          </a:xfrm>
        </p:spPr>
        <p:txBody>
          <a:bodyPr rtlCol="0" anchor="b">
            <a:normAutofit/>
          </a:bodyPr>
          <a:lstStyle>
            <a:lvl1pPr>
              <a:defRPr sz="4000"/>
            </a:lvl1pPr>
          </a:lstStyle>
          <a:p>
            <a:pPr rtl="0"/>
            <a:r>
              <a:rPr lang="da-DK" noProof="0"/>
              <a:t>SEKTION</a:t>
            </a:r>
            <a:br>
              <a:rPr lang="da-DK" noProof="0"/>
            </a:br>
            <a:r>
              <a:rPr lang="da-DK" noProof="0"/>
              <a:t>SKILLESLIDE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692DD7E2-5C7F-4027-B814-C7CC0E8D95A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928800" y="4083026"/>
            <a:ext cx="10515600" cy="770328"/>
          </a:xfrm>
        </p:spPr>
        <p:txBody>
          <a:bodyPr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500" b="1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da-DK" noProof="0"/>
              <a:t>Sektionsundertitel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B3702D73-8A0A-45AB-A4F6-F8D00BF258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endParaRPr lang="da-DK" noProof="0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1AABD5BA-639F-449E-A055-BE79772AE9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a-DK" noProof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3BB626F1-D33A-4FC7-A75F-B53331D9D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5CBEC59-7FF9-4688-98DF-89832A0C9025}" type="slidenum">
              <a:rPr lang="da-DK" noProof="0" smtClean="0"/>
              <a:t>‹nr.›</a:t>
            </a:fld>
            <a:endParaRPr lang="da-DK" noProof="0"/>
          </a:p>
        </p:txBody>
      </p:sp>
      <p:cxnSp>
        <p:nvCxnSpPr>
          <p:cNvPr id="7" name="Lige forbindelse 6">
            <a:extLst>
              <a:ext uri="{FF2B5EF4-FFF2-40B4-BE49-F238E27FC236}">
                <a16:creationId xmlns:a16="http://schemas.microsoft.com/office/drawing/2014/main" id="{7900A71E-3FCF-4E9F-9CE1-574118517636}"/>
              </a:ext>
            </a:extLst>
          </p:cNvPr>
          <p:cNvCxnSpPr>
            <a:cxnSpLocks/>
          </p:cNvCxnSpPr>
          <p:nvPr userDrawn="1"/>
        </p:nvCxnSpPr>
        <p:spPr>
          <a:xfrm>
            <a:off x="0" y="6168360"/>
            <a:ext cx="1764792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ktangel 7">
            <a:extLst>
              <a:ext uri="{FF2B5EF4-FFF2-40B4-BE49-F238E27FC236}">
                <a16:creationId xmlns:a16="http://schemas.microsoft.com/office/drawing/2014/main" id="{FACAE552-11D7-45BF-8B66-071AE054F7B4}"/>
              </a:ext>
            </a:extLst>
          </p:cNvPr>
          <p:cNvSpPr/>
          <p:nvPr userDrawn="1"/>
        </p:nvSpPr>
        <p:spPr>
          <a:xfrm>
            <a:off x="687289" y="0"/>
            <a:ext cx="72000" cy="367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a-DK" noProof="0"/>
          </a:p>
        </p:txBody>
      </p:sp>
      <p:cxnSp>
        <p:nvCxnSpPr>
          <p:cNvPr id="11" name="Lige forbindelse 10">
            <a:extLst>
              <a:ext uri="{FF2B5EF4-FFF2-40B4-BE49-F238E27FC236}">
                <a16:creationId xmlns:a16="http://schemas.microsoft.com/office/drawing/2014/main" id="{A14F7723-8043-4A0B-B2AB-BCF5A44ED246}"/>
              </a:ext>
            </a:extLst>
          </p:cNvPr>
          <p:cNvCxnSpPr/>
          <p:nvPr userDrawn="1"/>
        </p:nvCxnSpPr>
        <p:spPr>
          <a:xfrm>
            <a:off x="1068863" y="3940727"/>
            <a:ext cx="630936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Lige forbindelse 11">
            <a:extLst>
              <a:ext uri="{FF2B5EF4-FFF2-40B4-BE49-F238E27FC236}">
                <a16:creationId xmlns:a16="http://schemas.microsoft.com/office/drawing/2014/main" id="{75E0C289-2BC1-4B83-96F5-C1B9E010D027}"/>
              </a:ext>
            </a:extLst>
          </p:cNvPr>
          <p:cNvCxnSpPr>
            <a:cxnSpLocks/>
          </p:cNvCxnSpPr>
          <p:nvPr userDrawn="1"/>
        </p:nvCxnSpPr>
        <p:spPr>
          <a:xfrm>
            <a:off x="11190767" y="800959"/>
            <a:ext cx="1001233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ladsholder til tekst 15">
            <a:extLst>
              <a:ext uri="{FF2B5EF4-FFF2-40B4-BE49-F238E27FC236}">
                <a16:creationId xmlns:a16="http://schemas.microsoft.com/office/drawing/2014/main" id="{5F65E082-5015-4DA2-9655-AE200511FDB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83583" y="837333"/>
            <a:ext cx="610772" cy="328893"/>
          </a:xfrm>
        </p:spPr>
        <p:txBody>
          <a:bodyPr rtlCol="0">
            <a:normAutofit/>
          </a:bodyPr>
          <a:lstStyle>
            <a:lvl1pPr marL="0" indent="0" algn="l">
              <a:buNone/>
              <a:defRPr sz="1200" i="1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da-DK" noProof="0"/>
              <a:t>20XX</a:t>
            </a:r>
          </a:p>
        </p:txBody>
      </p:sp>
      <p:cxnSp>
        <p:nvCxnSpPr>
          <p:cNvPr id="14" name="Lige forbindelse 13">
            <a:extLst>
              <a:ext uri="{FF2B5EF4-FFF2-40B4-BE49-F238E27FC236}">
                <a16:creationId xmlns:a16="http://schemas.microsoft.com/office/drawing/2014/main" id="{5CB5B0FB-5693-42A3-BD99-CA01387F8DFE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11384397" y="6579108"/>
            <a:ext cx="557784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36540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endParaRPr lang="da-DK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da-DK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5CBEC59-7FF9-4688-98DF-89832A0C9025}" type="slidenum">
              <a:rPr lang="da-DK" noProof="0" smtClean="0"/>
              <a:pPr rtl="0"/>
              <a:t>‹nr.›</a:t>
            </a:fld>
            <a:endParaRPr lang="da-DK" noProof="0"/>
          </a:p>
        </p:txBody>
      </p:sp>
    </p:spTree>
    <p:extLst>
      <p:ext uri="{BB962C8B-B14F-4D97-AF65-F5344CB8AC3E}">
        <p14:creationId xmlns:p14="http://schemas.microsoft.com/office/powerpoint/2010/main" val="367198670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ktion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ktangel 16">
            <a:extLst>
              <a:ext uri="{FF2B5EF4-FFF2-40B4-BE49-F238E27FC236}">
                <a16:creationId xmlns:a16="http://schemas.microsoft.com/office/drawing/2014/main" id="{C2864D1B-05AA-49BC-BA1A-52FAC02DA92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a-DK" noProof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DF4F6DA-C141-44B8-A3D2-B717A87A83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28800" y="2781919"/>
            <a:ext cx="10515600" cy="1500187"/>
          </a:xfrm>
        </p:spPr>
        <p:txBody>
          <a:bodyPr rtlCol="0" anchor="b">
            <a:normAutofit/>
          </a:bodyPr>
          <a:lstStyle>
            <a:lvl1pPr>
              <a:defRPr sz="4000"/>
            </a:lvl1pPr>
          </a:lstStyle>
          <a:p>
            <a:pPr rtl="0"/>
            <a:r>
              <a:rPr lang="da-DK" noProof="0"/>
              <a:t>SEKTION</a:t>
            </a:r>
            <a:br>
              <a:rPr lang="da-DK" noProof="0"/>
            </a:br>
            <a:r>
              <a:rPr lang="da-DK" noProof="0"/>
              <a:t>SKILLESLIDE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692DD7E2-5C7F-4027-B814-C7CC0E8D95A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928800" y="4548244"/>
            <a:ext cx="10515600" cy="770328"/>
          </a:xfrm>
        </p:spPr>
        <p:txBody>
          <a:bodyPr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500" b="1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da-DK" noProof="0"/>
              <a:t>Sektionsundertitel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B3702D73-8A0A-45AB-A4F6-F8D00BF258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endParaRPr lang="da-DK" noProof="0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1AABD5BA-639F-449E-A055-BE79772AE9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28800" y="6159402"/>
            <a:ext cx="2919886" cy="365125"/>
          </a:xfrm>
        </p:spPr>
        <p:txBody>
          <a:bodyPr rtlCol="0"/>
          <a:lstStyle/>
          <a:p>
            <a:pPr rtl="0"/>
            <a:endParaRPr lang="da-DK" noProof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3BB626F1-D33A-4FC7-A75F-B53331D9D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5CBEC59-7FF9-4688-98DF-89832A0C9025}" type="slidenum">
              <a:rPr lang="da-DK" noProof="0" smtClean="0"/>
              <a:t>‹nr.›</a:t>
            </a:fld>
            <a:endParaRPr lang="da-DK" noProof="0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FACAE552-11D7-45BF-8B66-071AE054F7B4}"/>
              </a:ext>
            </a:extLst>
          </p:cNvPr>
          <p:cNvSpPr/>
          <p:nvPr userDrawn="1"/>
        </p:nvSpPr>
        <p:spPr>
          <a:xfrm>
            <a:off x="687289" y="3186000"/>
            <a:ext cx="72000" cy="367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a-DK" noProof="0"/>
          </a:p>
        </p:txBody>
      </p:sp>
      <p:cxnSp>
        <p:nvCxnSpPr>
          <p:cNvPr id="11" name="Lige forbindelse 10">
            <a:extLst>
              <a:ext uri="{FF2B5EF4-FFF2-40B4-BE49-F238E27FC236}">
                <a16:creationId xmlns:a16="http://schemas.microsoft.com/office/drawing/2014/main" id="{A14F7723-8043-4A0B-B2AB-BCF5A44ED246}"/>
              </a:ext>
            </a:extLst>
          </p:cNvPr>
          <p:cNvCxnSpPr/>
          <p:nvPr userDrawn="1"/>
        </p:nvCxnSpPr>
        <p:spPr>
          <a:xfrm>
            <a:off x="1068863" y="4405945"/>
            <a:ext cx="630936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Lige forbindelse 11">
            <a:extLst>
              <a:ext uri="{FF2B5EF4-FFF2-40B4-BE49-F238E27FC236}">
                <a16:creationId xmlns:a16="http://schemas.microsoft.com/office/drawing/2014/main" id="{75E0C289-2BC1-4B83-96F5-C1B9E010D027}"/>
              </a:ext>
            </a:extLst>
          </p:cNvPr>
          <p:cNvCxnSpPr>
            <a:cxnSpLocks/>
          </p:cNvCxnSpPr>
          <p:nvPr userDrawn="1"/>
        </p:nvCxnSpPr>
        <p:spPr>
          <a:xfrm>
            <a:off x="11190767" y="800959"/>
            <a:ext cx="1001233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ladsholder til tekst 15">
            <a:extLst>
              <a:ext uri="{FF2B5EF4-FFF2-40B4-BE49-F238E27FC236}">
                <a16:creationId xmlns:a16="http://schemas.microsoft.com/office/drawing/2014/main" id="{5F65E082-5015-4DA2-9655-AE200511FDB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83583" y="837333"/>
            <a:ext cx="610772" cy="328893"/>
          </a:xfrm>
        </p:spPr>
        <p:txBody>
          <a:bodyPr rtlCol="0">
            <a:normAutofit/>
          </a:bodyPr>
          <a:lstStyle>
            <a:lvl1pPr marL="0" indent="0" algn="l">
              <a:buNone/>
              <a:defRPr sz="1200" i="1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da-DK" noProof="0"/>
              <a:t>20XX</a:t>
            </a:r>
          </a:p>
        </p:txBody>
      </p:sp>
      <p:cxnSp>
        <p:nvCxnSpPr>
          <p:cNvPr id="14" name="Lige forbindelse 13">
            <a:extLst>
              <a:ext uri="{FF2B5EF4-FFF2-40B4-BE49-F238E27FC236}">
                <a16:creationId xmlns:a16="http://schemas.microsoft.com/office/drawing/2014/main" id="{5CB5B0FB-5693-42A3-BD99-CA01387F8DFE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11384397" y="6579108"/>
            <a:ext cx="557784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195627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ktion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ktangel 14">
            <a:extLst>
              <a:ext uri="{FF2B5EF4-FFF2-40B4-BE49-F238E27FC236}">
                <a16:creationId xmlns:a16="http://schemas.microsoft.com/office/drawing/2014/main" id="{B37245BE-F984-498B-9CBB-C4DDD775060D}"/>
              </a:ext>
            </a:extLst>
          </p:cNvPr>
          <p:cNvSpPr/>
          <p:nvPr userDrawn="1"/>
        </p:nvSpPr>
        <p:spPr>
          <a:xfrm>
            <a:off x="120000" y="117000"/>
            <a:ext cx="11952000" cy="6624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 w="273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a-DK" noProof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DF4F6DA-C141-44B8-A3D2-B717A87A83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7520" y="2316701"/>
            <a:ext cx="9556063" cy="1500187"/>
          </a:xfrm>
        </p:spPr>
        <p:txBody>
          <a:bodyPr rtlCol="0" anchor="b">
            <a:normAutofit/>
          </a:bodyPr>
          <a:lstStyle>
            <a:lvl1pPr>
              <a:defRPr sz="4000"/>
            </a:lvl1pPr>
          </a:lstStyle>
          <a:p>
            <a:pPr rtl="0"/>
            <a:r>
              <a:rPr lang="da-DK" noProof="0"/>
              <a:t>SEKTION</a:t>
            </a:r>
            <a:br>
              <a:rPr lang="da-DK" noProof="0"/>
            </a:br>
            <a:r>
              <a:rPr lang="da-DK" noProof="0"/>
              <a:t>SKILLESLIDE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692DD7E2-5C7F-4027-B814-C7CC0E8D95A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527520" y="4083026"/>
            <a:ext cx="9556064" cy="770328"/>
          </a:xfrm>
        </p:spPr>
        <p:txBody>
          <a:bodyPr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500" b="1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da-DK" noProof="0"/>
              <a:t>Sektionsundertitel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B3702D73-8A0A-45AB-A4F6-F8D00BF258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endParaRPr lang="da-DK" noProof="0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1AABD5BA-639F-449E-A055-BE79772AE9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a-DK" noProof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3BB626F1-D33A-4FC7-A75F-B53331D9D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5CBEC59-7FF9-4688-98DF-89832A0C9025}" type="slidenum">
              <a:rPr lang="da-DK" noProof="0" smtClean="0"/>
              <a:t>‹nr.›</a:t>
            </a:fld>
            <a:endParaRPr lang="da-DK" noProof="0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FACAE552-11D7-45BF-8B66-071AE054F7B4}"/>
              </a:ext>
            </a:extLst>
          </p:cNvPr>
          <p:cNvSpPr/>
          <p:nvPr userDrawn="1"/>
        </p:nvSpPr>
        <p:spPr>
          <a:xfrm>
            <a:off x="1285167" y="255684"/>
            <a:ext cx="72000" cy="34119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a-DK" noProof="0"/>
          </a:p>
        </p:txBody>
      </p:sp>
      <p:cxnSp>
        <p:nvCxnSpPr>
          <p:cNvPr id="11" name="Lige forbindelse 10">
            <a:extLst>
              <a:ext uri="{FF2B5EF4-FFF2-40B4-BE49-F238E27FC236}">
                <a16:creationId xmlns:a16="http://schemas.microsoft.com/office/drawing/2014/main" id="{A14F7723-8043-4A0B-B2AB-BCF5A44ED246}"/>
              </a:ext>
            </a:extLst>
          </p:cNvPr>
          <p:cNvCxnSpPr/>
          <p:nvPr userDrawn="1"/>
        </p:nvCxnSpPr>
        <p:spPr>
          <a:xfrm>
            <a:off x="1666742" y="3940727"/>
            <a:ext cx="630936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Lige forbindelse 11">
            <a:extLst>
              <a:ext uri="{FF2B5EF4-FFF2-40B4-BE49-F238E27FC236}">
                <a16:creationId xmlns:a16="http://schemas.microsoft.com/office/drawing/2014/main" id="{75E0C289-2BC1-4B83-96F5-C1B9E010D027}"/>
              </a:ext>
            </a:extLst>
          </p:cNvPr>
          <p:cNvCxnSpPr>
            <a:cxnSpLocks/>
          </p:cNvCxnSpPr>
          <p:nvPr userDrawn="1"/>
        </p:nvCxnSpPr>
        <p:spPr>
          <a:xfrm>
            <a:off x="10939723" y="800959"/>
            <a:ext cx="1001233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ladsholder til tekst 15">
            <a:extLst>
              <a:ext uri="{FF2B5EF4-FFF2-40B4-BE49-F238E27FC236}">
                <a16:creationId xmlns:a16="http://schemas.microsoft.com/office/drawing/2014/main" id="{5F65E082-5015-4DA2-9655-AE200511FDB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832539" y="837333"/>
            <a:ext cx="610772" cy="328893"/>
          </a:xfrm>
        </p:spPr>
        <p:txBody>
          <a:bodyPr rtlCol="0">
            <a:normAutofit/>
          </a:bodyPr>
          <a:lstStyle>
            <a:lvl1pPr marL="0" indent="0" algn="l">
              <a:buNone/>
              <a:defRPr sz="1200" i="1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da-DK" noProof="0"/>
              <a:t>20XX</a:t>
            </a:r>
          </a:p>
        </p:txBody>
      </p:sp>
      <p:cxnSp>
        <p:nvCxnSpPr>
          <p:cNvPr id="21" name="Lige forbindelse 20">
            <a:extLst>
              <a:ext uri="{FF2B5EF4-FFF2-40B4-BE49-F238E27FC236}">
                <a16:creationId xmlns:a16="http://schemas.microsoft.com/office/drawing/2014/main" id="{BA8760C4-08C1-4929-A6AE-568F67883880}"/>
              </a:ext>
            </a:extLst>
          </p:cNvPr>
          <p:cNvCxnSpPr>
            <a:cxnSpLocks/>
          </p:cNvCxnSpPr>
          <p:nvPr userDrawn="1"/>
        </p:nvCxnSpPr>
        <p:spPr>
          <a:xfrm flipV="1">
            <a:off x="11663289" y="6300217"/>
            <a:ext cx="0" cy="310226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Lige forbindelse 13">
            <a:extLst>
              <a:ext uri="{FF2B5EF4-FFF2-40B4-BE49-F238E27FC236}">
                <a16:creationId xmlns:a16="http://schemas.microsoft.com/office/drawing/2014/main" id="{969AE345-7CB6-4F86-99E6-C8B881714A2B}"/>
              </a:ext>
            </a:extLst>
          </p:cNvPr>
          <p:cNvCxnSpPr>
            <a:cxnSpLocks/>
          </p:cNvCxnSpPr>
          <p:nvPr userDrawn="1"/>
        </p:nvCxnSpPr>
        <p:spPr>
          <a:xfrm>
            <a:off x="256374" y="6168360"/>
            <a:ext cx="1508418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774018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ektion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ktangel 16">
            <a:extLst>
              <a:ext uri="{FF2B5EF4-FFF2-40B4-BE49-F238E27FC236}">
                <a16:creationId xmlns:a16="http://schemas.microsoft.com/office/drawing/2014/main" id="{DCC8FE21-4B79-46A0-A2D5-AA64AFC6197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a-DK" noProof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F248368-1908-4FA2-8871-C97A5210E9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7519" y="1443655"/>
            <a:ext cx="4143555" cy="1536580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da-DK" noProof="0"/>
              <a:t>SEKTION</a:t>
            </a:r>
            <a:br>
              <a:rPr lang="da-DK" noProof="0"/>
            </a:br>
            <a:r>
              <a:rPr lang="da-DK" noProof="0"/>
              <a:t>SKILLESLIDE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D269E74E-E12F-474D-8520-0AAEE93051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endParaRPr lang="da-DK" noProof="0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B9568C84-3A49-4E3F-B2E7-4CE5D636B8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a-DK" noProof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A0980AB7-46B3-4911-A879-10A547487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5CBEC59-7FF9-4688-98DF-89832A0C9025}" type="slidenum">
              <a:rPr lang="da-DK" noProof="0" smtClean="0"/>
              <a:t>‹nr.›</a:t>
            </a:fld>
            <a:endParaRPr lang="da-DK" noProof="0"/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56D751D1-0AE0-4B49-A19D-74CA71D2C096}"/>
              </a:ext>
            </a:extLst>
          </p:cNvPr>
          <p:cNvSpPr/>
          <p:nvPr userDrawn="1"/>
        </p:nvSpPr>
        <p:spPr>
          <a:xfrm>
            <a:off x="1285167" y="1684524"/>
            <a:ext cx="72000" cy="93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a-DK" noProof="0"/>
          </a:p>
        </p:txBody>
      </p:sp>
      <p:cxnSp>
        <p:nvCxnSpPr>
          <p:cNvPr id="10" name="Lige forbindelse 9">
            <a:extLst>
              <a:ext uri="{FF2B5EF4-FFF2-40B4-BE49-F238E27FC236}">
                <a16:creationId xmlns:a16="http://schemas.microsoft.com/office/drawing/2014/main" id="{D4D4EAA8-8E55-45C3-BD00-531D549BB77D}"/>
              </a:ext>
            </a:extLst>
          </p:cNvPr>
          <p:cNvCxnSpPr/>
          <p:nvPr userDrawn="1"/>
        </p:nvCxnSpPr>
        <p:spPr>
          <a:xfrm>
            <a:off x="1666741" y="2882481"/>
            <a:ext cx="630936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Undertitel 2">
            <a:extLst>
              <a:ext uri="{FF2B5EF4-FFF2-40B4-BE49-F238E27FC236}">
                <a16:creationId xmlns:a16="http://schemas.microsoft.com/office/drawing/2014/main" id="{126D1C29-9D03-4CB6-B17E-D7DC93295F21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1527519" y="3023127"/>
            <a:ext cx="4143555" cy="692595"/>
          </a:xfrm>
        </p:spPr>
        <p:txBody>
          <a:bodyPr rtlCol="0">
            <a:normAutofit/>
          </a:bodyPr>
          <a:lstStyle>
            <a:lvl1pPr marL="0" indent="0" algn="l">
              <a:buNone/>
              <a:defRPr sz="2500" b="1" i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da-DK" noProof="0"/>
              <a:t>Slideundertitel</a:t>
            </a:r>
          </a:p>
        </p:txBody>
      </p:sp>
      <p:cxnSp>
        <p:nvCxnSpPr>
          <p:cNvPr id="13" name="Lige forbindelse 12">
            <a:extLst>
              <a:ext uri="{FF2B5EF4-FFF2-40B4-BE49-F238E27FC236}">
                <a16:creationId xmlns:a16="http://schemas.microsoft.com/office/drawing/2014/main" id="{F83713E2-6BCF-4CEB-A9B2-A0F540060B9B}"/>
              </a:ext>
            </a:extLst>
          </p:cNvPr>
          <p:cNvCxnSpPr>
            <a:cxnSpLocks/>
          </p:cNvCxnSpPr>
          <p:nvPr userDrawn="1"/>
        </p:nvCxnSpPr>
        <p:spPr>
          <a:xfrm>
            <a:off x="11190767" y="800959"/>
            <a:ext cx="1001233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Pladsholder til tekst 15">
            <a:extLst>
              <a:ext uri="{FF2B5EF4-FFF2-40B4-BE49-F238E27FC236}">
                <a16:creationId xmlns:a16="http://schemas.microsoft.com/office/drawing/2014/main" id="{557CF87C-3640-450C-B0F1-EAD21666117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83583" y="837333"/>
            <a:ext cx="610772" cy="328893"/>
          </a:xfrm>
        </p:spPr>
        <p:txBody>
          <a:bodyPr rtlCol="0">
            <a:normAutofit/>
          </a:bodyPr>
          <a:lstStyle>
            <a:lvl1pPr marL="0" indent="0" algn="l">
              <a:buNone/>
              <a:defRPr sz="1200" i="1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da-DK" noProof="0"/>
              <a:t>20XX</a:t>
            </a:r>
          </a:p>
        </p:txBody>
      </p:sp>
      <p:cxnSp>
        <p:nvCxnSpPr>
          <p:cNvPr id="18" name="Lige forbindelse 17">
            <a:extLst>
              <a:ext uri="{FF2B5EF4-FFF2-40B4-BE49-F238E27FC236}">
                <a16:creationId xmlns:a16="http://schemas.microsoft.com/office/drawing/2014/main" id="{DB2A467A-5EC5-4E43-861E-F15D1E487F6D}"/>
              </a:ext>
            </a:extLst>
          </p:cNvPr>
          <p:cNvCxnSpPr>
            <a:cxnSpLocks/>
          </p:cNvCxnSpPr>
          <p:nvPr userDrawn="1"/>
        </p:nvCxnSpPr>
        <p:spPr>
          <a:xfrm>
            <a:off x="0" y="6168360"/>
            <a:ext cx="1764792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Lige forbindelse 18">
            <a:extLst>
              <a:ext uri="{FF2B5EF4-FFF2-40B4-BE49-F238E27FC236}">
                <a16:creationId xmlns:a16="http://schemas.microsoft.com/office/drawing/2014/main" id="{5FCDC761-E078-4116-B4FD-B0C88CDEB3DB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11384397" y="6579108"/>
            <a:ext cx="557784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599057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ektion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ktangel 16">
            <a:extLst>
              <a:ext uri="{FF2B5EF4-FFF2-40B4-BE49-F238E27FC236}">
                <a16:creationId xmlns:a16="http://schemas.microsoft.com/office/drawing/2014/main" id="{DCC8FE21-4B79-46A0-A2D5-AA64AFC61971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a-DK" noProof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F248368-1908-4FA2-8871-C97A5210E9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7519" y="1700327"/>
            <a:ext cx="4143555" cy="1536580"/>
          </a:xfrm>
        </p:spPr>
        <p:txBody>
          <a:bodyPr rtlCol="0"/>
          <a:lstStyle>
            <a:lvl1pPr>
              <a:defRPr>
                <a:gradFill flip="none" rotWithShape="1">
                  <a:gsLst>
                    <a:gs pos="0">
                      <a:schemeClr val="bg2"/>
                    </a:gs>
                    <a:gs pos="100000">
                      <a:schemeClr val="accent1"/>
                    </a:gs>
                  </a:gsLst>
                  <a:lin ang="0" scaled="1"/>
                  <a:tileRect/>
                </a:gradFill>
              </a:defRPr>
            </a:lvl1pPr>
          </a:lstStyle>
          <a:p>
            <a:pPr rtl="0"/>
            <a:r>
              <a:rPr lang="da-DK" noProof="0"/>
              <a:t>SEKTION</a:t>
            </a:r>
            <a:br>
              <a:rPr lang="da-DK" noProof="0"/>
            </a:br>
            <a:r>
              <a:rPr lang="da-DK" noProof="0"/>
              <a:t>SKILLESLIDE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D269E74E-E12F-474D-8520-0AAEE93051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endParaRPr lang="da-DK" noProof="0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B9568C84-3A49-4E3F-B2E7-4CE5D636B8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 rtl="0"/>
            <a:endParaRPr lang="da-DK" noProof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A0980AB7-46B3-4911-A879-10A547487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5CBEC59-7FF9-4688-98DF-89832A0C9025}" type="slidenum">
              <a:rPr lang="da-DK" noProof="0" smtClean="0"/>
              <a:t>‹nr.›</a:t>
            </a:fld>
            <a:endParaRPr lang="da-DK" noProof="0"/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56D751D1-0AE0-4B49-A19D-74CA71D2C096}"/>
              </a:ext>
            </a:extLst>
          </p:cNvPr>
          <p:cNvSpPr/>
          <p:nvPr userDrawn="1"/>
        </p:nvSpPr>
        <p:spPr>
          <a:xfrm>
            <a:off x="1285167" y="1941196"/>
            <a:ext cx="72000" cy="936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a-DK" noProof="0"/>
          </a:p>
        </p:txBody>
      </p:sp>
      <p:cxnSp>
        <p:nvCxnSpPr>
          <p:cNvPr id="10" name="Lige forbindelse 9">
            <a:extLst>
              <a:ext uri="{FF2B5EF4-FFF2-40B4-BE49-F238E27FC236}">
                <a16:creationId xmlns:a16="http://schemas.microsoft.com/office/drawing/2014/main" id="{D4D4EAA8-8E55-45C3-BD00-531D549BB77D}"/>
              </a:ext>
            </a:extLst>
          </p:cNvPr>
          <p:cNvCxnSpPr/>
          <p:nvPr userDrawn="1"/>
        </p:nvCxnSpPr>
        <p:spPr>
          <a:xfrm>
            <a:off x="1666741" y="3139153"/>
            <a:ext cx="630936" cy="0"/>
          </a:xfrm>
          <a:prstGeom prst="line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Undertitel 2">
            <a:extLst>
              <a:ext uri="{FF2B5EF4-FFF2-40B4-BE49-F238E27FC236}">
                <a16:creationId xmlns:a16="http://schemas.microsoft.com/office/drawing/2014/main" id="{126D1C29-9D03-4CB6-B17E-D7DC93295F21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1527519" y="3279799"/>
            <a:ext cx="4143555" cy="692595"/>
          </a:xfrm>
        </p:spPr>
        <p:txBody>
          <a:bodyPr rtlCol="0">
            <a:normAutofit/>
          </a:bodyPr>
          <a:lstStyle>
            <a:lvl1pPr marL="0" indent="0" algn="l">
              <a:buNone/>
              <a:defRPr sz="2500" b="1" i="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da-DK" noProof="0"/>
              <a:t>Slideundertitel</a:t>
            </a:r>
          </a:p>
        </p:txBody>
      </p:sp>
      <p:cxnSp>
        <p:nvCxnSpPr>
          <p:cNvPr id="13" name="Lige forbindelse 12">
            <a:extLst>
              <a:ext uri="{FF2B5EF4-FFF2-40B4-BE49-F238E27FC236}">
                <a16:creationId xmlns:a16="http://schemas.microsoft.com/office/drawing/2014/main" id="{F83713E2-6BCF-4CEB-A9B2-A0F540060B9B}"/>
              </a:ext>
            </a:extLst>
          </p:cNvPr>
          <p:cNvCxnSpPr>
            <a:cxnSpLocks/>
          </p:cNvCxnSpPr>
          <p:nvPr userDrawn="1"/>
        </p:nvCxnSpPr>
        <p:spPr>
          <a:xfrm>
            <a:off x="11190767" y="800959"/>
            <a:ext cx="1001233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Pladsholder til tekst 15">
            <a:extLst>
              <a:ext uri="{FF2B5EF4-FFF2-40B4-BE49-F238E27FC236}">
                <a16:creationId xmlns:a16="http://schemas.microsoft.com/office/drawing/2014/main" id="{557CF87C-3640-450C-B0F1-EAD21666117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83583" y="837333"/>
            <a:ext cx="610772" cy="328893"/>
          </a:xfrm>
        </p:spPr>
        <p:txBody>
          <a:bodyPr rtlCol="0">
            <a:normAutofit/>
          </a:bodyPr>
          <a:lstStyle>
            <a:lvl1pPr marL="0" indent="0" algn="l">
              <a:buNone/>
              <a:defRPr sz="1200" i="1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da-DK" noProof="0"/>
              <a:t>20XX</a:t>
            </a:r>
          </a:p>
        </p:txBody>
      </p:sp>
      <p:cxnSp>
        <p:nvCxnSpPr>
          <p:cNvPr id="18" name="Lige forbindelse 17">
            <a:extLst>
              <a:ext uri="{FF2B5EF4-FFF2-40B4-BE49-F238E27FC236}">
                <a16:creationId xmlns:a16="http://schemas.microsoft.com/office/drawing/2014/main" id="{DB2A467A-5EC5-4E43-861E-F15D1E487F6D}"/>
              </a:ext>
            </a:extLst>
          </p:cNvPr>
          <p:cNvCxnSpPr>
            <a:cxnSpLocks/>
          </p:cNvCxnSpPr>
          <p:nvPr userDrawn="1"/>
        </p:nvCxnSpPr>
        <p:spPr>
          <a:xfrm>
            <a:off x="0" y="6168360"/>
            <a:ext cx="1764792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Lige forbindelse 18">
            <a:extLst>
              <a:ext uri="{FF2B5EF4-FFF2-40B4-BE49-F238E27FC236}">
                <a16:creationId xmlns:a16="http://schemas.microsoft.com/office/drawing/2014/main" id="{5FCDC761-E078-4116-B4FD-B0C88CDEB3DB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11384397" y="6579108"/>
            <a:ext cx="557784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592915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o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ktangel 17">
            <a:extLst>
              <a:ext uri="{FF2B5EF4-FFF2-40B4-BE49-F238E27FC236}">
                <a16:creationId xmlns:a16="http://schemas.microsoft.com/office/drawing/2014/main" id="{0A30FC14-A5B3-4B00-8DE8-B6E28CF32743}"/>
              </a:ext>
            </a:extLst>
          </p:cNvPr>
          <p:cNvSpPr/>
          <p:nvPr userDrawn="1"/>
        </p:nvSpPr>
        <p:spPr>
          <a:xfrm>
            <a:off x="0" y="5532437"/>
            <a:ext cx="12192000" cy="1325563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a-DK" noProof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3195AFA-7DE7-4BBC-AE6C-B5FAE8A371C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28800" y="724195"/>
            <a:ext cx="10515600" cy="1325563"/>
          </a:xfrm>
        </p:spPr>
        <p:txBody>
          <a:bodyPr rtlCol="0"/>
          <a:lstStyle>
            <a:lvl1pPr>
              <a:defRPr>
                <a:gradFill>
                  <a:gsLst>
                    <a:gs pos="0">
                      <a:schemeClr val="bg2"/>
                    </a:gs>
                    <a:gs pos="100000">
                      <a:schemeClr val="accent1"/>
                    </a:gs>
                  </a:gsLst>
                  <a:lin ang="0" scaled="1"/>
                </a:gradFill>
              </a:defRPr>
            </a:lvl1pPr>
          </a:lstStyle>
          <a:p>
            <a:pPr rtl="0"/>
            <a:r>
              <a:rPr lang="da-DK" noProof="0"/>
              <a:t>TO INDHOLD</a:t>
            </a:r>
            <a:br>
              <a:rPr lang="da-DK" noProof="0"/>
            </a:br>
            <a:r>
              <a:rPr lang="da-DK" noProof="0"/>
              <a:t>SLIDE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A98AFDAC-3A23-4F5B-B2BE-CDF8D1AFCF8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928800" y="2272009"/>
            <a:ext cx="5157787" cy="823912"/>
          </a:xfrm>
        </p:spPr>
        <p:txBody>
          <a:bodyPr rtlCol="0" anchor="b"/>
          <a:lstStyle>
            <a:lvl1pPr marL="0" indent="0">
              <a:buNone/>
              <a:defRPr lang="en-US" sz="2500" b="1" i="0" kern="120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da-DK" noProof="0"/>
              <a:t>Klik for at redigere i master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5BBD9244-253B-4F61-9F15-81C783E03B05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928800" y="3386142"/>
            <a:ext cx="5157787" cy="2015247"/>
          </a:xfrm>
        </p:spPr>
        <p:txBody>
          <a:bodyPr rtlCol="0">
            <a:norm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lang="en-US" sz="1600" i="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 rtl="0"/>
            <a:r>
              <a:rPr lang="da-DK" noProof="0"/>
              <a:t>Klik for at redigere i master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EBA65450-4B24-4A6B-9987-1F3CF67B414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284744" y="2272009"/>
            <a:ext cx="5183188" cy="823912"/>
          </a:xfrm>
        </p:spPr>
        <p:txBody>
          <a:bodyPr rtlCol="0" anchor="b"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da-DK" noProof="0"/>
              <a:t>Klik for at redigere i master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1D9DAC08-B52B-4DCC-9D22-E4E54E711637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284744" y="3386142"/>
            <a:ext cx="5183188" cy="2015247"/>
          </a:xfrm>
        </p:spPr>
        <p:txBody>
          <a:bodyPr rtlCol="0">
            <a:normAutofit/>
          </a:bodyPr>
          <a:lstStyle>
            <a:lvl1pPr marL="180000" indent="-180000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lang="en-US" sz="1600" i="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marL="228600" lvl="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</a:pPr>
            <a:r>
              <a:rPr lang="da-DK" noProof="0"/>
              <a:t>Klik for at redigere i master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753D5824-9ACF-4E5F-AC80-9ACD7B67FF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endParaRPr lang="da-DK" noProof="0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02F28EAD-9FFC-4EDD-96C6-CDAF179BAF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a-DK" noProof="0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96D156D5-5DCA-446B-8C31-2251F7ECE6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5CBEC59-7FF9-4688-98DF-89832A0C9025}" type="slidenum">
              <a:rPr lang="da-DK" noProof="0" smtClean="0"/>
              <a:t>‹nr.›</a:t>
            </a:fld>
            <a:endParaRPr lang="da-DK" noProof="0"/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454CE474-0060-44FE-B47E-DA6AF06C369C}"/>
              </a:ext>
            </a:extLst>
          </p:cNvPr>
          <p:cNvSpPr/>
          <p:nvPr userDrawn="1"/>
        </p:nvSpPr>
        <p:spPr>
          <a:xfrm>
            <a:off x="687289" y="0"/>
            <a:ext cx="72000" cy="18288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a-DK" noProof="0"/>
          </a:p>
        </p:txBody>
      </p:sp>
      <p:cxnSp>
        <p:nvCxnSpPr>
          <p:cNvPr id="11" name="Lige forbindelse 10">
            <a:extLst>
              <a:ext uri="{FF2B5EF4-FFF2-40B4-BE49-F238E27FC236}">
                <a16:creationId xmlns:a16="http://schemas.microsoft.com/office/drawing/2014/main" id="{D50FF488-85D0-4162-BF82-7F9DAA427094}"/>
              </a:ext>
            </a:extLst>
          </p:cNvPr>
          <p:cNvCxnSpPr>
            <a:cxnSpLocks/>
          </p:cNvCxnSpPr>
          <p:nvPr userDrawn="1"/>
        </p:nvCxnSpPr>
        <p:spPr>
          <a:xfrm>
            <a:off x="11190767" y="800959"/>
            <a:ext cx="1001233" cy="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ladsholder til tekst 15">
            <a:extLst>
              <a:ext uri="{FF2B5EF4-FFF2-40B4-BE49-F238E27FC236}">
                <a16:creationId xmlns:a16="http://schemas.microsoft.com/office/drawing/2014/main" id="{726B73F3-1DAC-413E-B204-D9A6E14725E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83583" y="837333"/>
            <a:ext cx="610772" cy="328893"/>
          </a:xfrm>
        </p:spPr>
        <p:txBody>
          <a:bodyPr rtlCol="0">
            <a:normAutofit/>
          </a:bodyPr>
          <a:lstStyle>
            <a:lvl1pPr marL="0" indent="0" algn="l">
              <a:buNone/>
              <a:defRPr sz="1200" i="1">
                <a:solidFill>
                  <a:schemeClr val="accent1"/>
                </a:solidFill>
              </a:defRPr>
            </a:lvl1pPr>
          </a:lstStyle>
          <a:p>
            <a:pPr lvl="0" rtl="0"/>
            <a:r>
              <a:rPr lang="da-DK" noProof="0"/>
              <a:t>20XX</a:t>
            </a:r>
          </a:p>
        </p:txBody>
      </p:sp>
      <p:cxnSp>
        <p:nvCxnSpPr>
          <p:cNvPr id="13" name="Lige forbindelse 12">
            <a:extLst>
              <a:ext uri="{FF2B5EF4-FFF2-40B4-BE49-F238E27FC236}">
                <a16:creationId xmlns:a16="http://schemas.microsoft.com/office/drawing/2014/main" id="{F78574EA-1B80-4D53-A1C5-929097CBD6A1}"/>
              </a:ext>
            </a:extLst>
          </p:cNvPr>
          <p:cNvCxnSpPr>
            <a:cxnSpLocks/>
          </p:cNvCxnSpPr>
          <p:nvPr userDrawn="1"/>
        </p:nvCxnSpPr>
        <p:spPr>
          <a:xfrm>
            <a:off x="0" y="6168360"/>
            <a:ext cx="1764792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Lige forbindelse 13">
            <a:extLst>
              <a:ext uri="{FF2B5EF4-FFF2-40B4-BE49-F238E27FC236}">
                <a16:creationId xmlns:a16="http://schemas.microsoft.com/office/drawing/2014/main" id="{62DDB37A-C70A-4701-A519-6A882408133A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11384397" y="6579108"/>
            <a:ext cx="557784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Lige forbindelse 14">
            <a:extLst>
              <a:ext uri="{FF2B5EF4-FFF2-40B4-BE49-F238E27FC236}">
                <a16:creationId xmlns:a16="http://schemas.microsoft.com/office/drawing/2014/main" id="{0DEED813-3D7D-4166-A729-7E883823CD5E}"/>
              </a:ext>
            </a:extLst>
          </p:cNvPr>
          <p:cNvCxnSpPr/>
          <p:nvPr userDrawn="1"/>
        </p:nvCxnSpPr>
        <p:spPr>
          <a:xfrm>
            <a:off x="1068863" y="3226963"/>
            <a:ext cx="630936" cy="0"/>
          </a:xfrm>
          <a:prstGeom prst="line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Lige forbindelse 15">
            <a:extLst>
              <a:ext uri="{FF2B5EF4-FFF2-40B4-BE49-F238E27FC236}">
                <a16:creationId xmlns:a16="http://schemas.microsoft.com/office/drawing/2014/main" id="{11CC230C-5438-4284-8FAA-05E533A44A5C}"/>
              </a:ext>
            </a:extLst>
          </p:cNvPr>
          <p:cNvCxnSpPr/>
          <p:nvPr userDrawn="1"/>
        </p:nvCxnSpPr>
        <p:spPr>
          <a:xfrm>
            <a:off x="6412241" y="3226963"/>
            <a:ext cx="630936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027741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o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ktangel 17">
            <a:extLst>
              <a:ext uri="{FF2B5EF4-FFF2-40B4-BE49-F238E27FC236}">
                <a16:creationId xmlns:a16="http://schemas.microsoft.com/office/drawing/2014/main" id="{CBBFDD45-3FE7-46CA-9142-8DBABF181C24}"/>
              </a:ext>
            </a:extLst>
          </p:cNvPr>
          <p:cNvSpPr/>
          <p:nvPr userDrawn="1"/>
        </p:nvSpPr>
        <p:spPr>
          <a:xfrm>
            <a:off x="120000" y="117000"/>
            <a:ext cx="11952000" cy="6624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 w="273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a-DK" noProof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3195AFA-7DE7-4BBC-AE6C-B5FAE8A371C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28800" y="724195"/>
            <a:ext cx="10515600" cy="1325563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da-DK" noProof="0"/>
              <a:t>TO INDHOLD</a:t>
            </a:r>
            <a:br>
              <a:rPr lang="da-DK" noProof="0"/>
            </a:br>
            <a:r>
              <a:rPr lang="da-DK" noProof="0"/>
              <a:t>SLIDE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A98AFDAC-3A23-4F5B-B2BE-CDF8D1AFCF8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928800" y="2272009"/>
            <a:ext cx="5157787" cy="823912"/>
          </a:xfrm>
        </p:spPr>
        <p:txBody>
          <a:bodyPr rtlCol="0" anchor="b"/>
          <a:lstStyle>
            <a:lvl1pPr marL="0" indent="0">
              <a:buNone/>
              <a:defRPr lang="en-US" sz="2500" b="1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da-DK" noProof="0"/>
              <a:t>Klik for at redigere i master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EBA65450-4B24-4A6B-9987-1F3CF67B414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284744" y="2272009"/>
            <a:ext cx="5183188" cy="823912"/>
          </a:xfrm>
        </p:spPr>
        <p:txBody>
          <a:bodyPr rtlCol="0" anchor="b"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da-DK" noProof="0"/>
              <a:t>Klik for at redigere i master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753D5824-9ACF-4E5F-AC80-9ACD7B67FF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endParaRPr lang="da-DK" noProof="0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02F28EAD-9FFC-4EDD-96C6-CDAF179BAF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a-DK" noProof="0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96D156D5-5DCA-446B-8C31-2251F7ECE6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5CBEC59-7FF9-4688-98DF-89832A0C9025}" type="slidenum">
              <a:rPr lang="da-DK" noProof="0" smtClean="0"/>
              <a:t>‹nr.›</a:t>
            </a:fld>
            <a:endParaRPr lang="da-DK" noProof="0"/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454CE474-0060-44FE-B47E-DA6AF06C369C}"/>
              </a:ext>
            </a:extLst>
          </p:cNvPr>
          <p:cNvSpPr/>
          <p:nvPr userDrawn="1"/>
        </p:nvSpPr>
        <p:spPr>
          <a:xfrm>
            <a:off x="687288" y="255684"/>
            <a:ext cx="72000" cy="15731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a-DK" noProof="0"/>
          </a:p>
        </p:txBody>
      </p:sp>
      <p:cxnSp>
        <p:nvCxnSpPr>
          <p:cNvPr id="15" name="Lige forbindelse 14">
            <a:extLst>
              <a:ext uri="{FF2B5EF4-FFF2-40B4-BE49-F238E27FC236}">
                <a16:creationId xmlns:a16="http://schemas.microsoft.com/office/drawing/2014/main" id="{0DEED813-3D7D-4166-A729-7E883823CD5E}"/>
              </a:ext>
            </a:extLst>
          </p:cNvPr>
          <p:cNvCxnSpPr/>
          <p:nvPr userDrawn="1"/>
        </p:nvCxnSpPr>
        <p:spPr>
          <a:xfrm>
            <a:off x="1068863" y="3226963"/>
            <a:ext cx="630936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Lige forbindelse 15">
            <a:extLst>
              <a:ext uri="{FF2B5EF4-FFF2-40B4-BE49-F238E27FC236}">
                <a16:creationId xmlns:a16="http://schemas.microsoft.com/office/drawing/2014/main" id="{11CC230C-5438-4284-8FAA-05E533A44A5C}"/>
              </a:ext>
            </a:extLst>
          </p:cNvPr>
          <p:cNvCxnSpPr/>
          <p:nvPr userDrawn="1"/>
        </p:nvCxnSpPr>
        <p:spPr>
          <a:xfrm>
            <a:off x="6412241" y="3226963"/>
            <a:ext cx="630936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Lige forbindelse 19">
            <a:extLst>
              <a:ext uri="{FF2B5EF4-FFF2-40B4-BE49-F238E27FC236}">
                <a16:creationId xmlns:a16="http://schemas.microsoft.com/office/drawing/2014/main" id="{728791ED-1F60-48B9-B73C-7835714E670D}"/>
              </a:ext>
            </a:extLst>
          </p:cNvPr>
          <p:cNvCxnSpPr>
            <a:cxnSpLocks/>
          </p:cNvCxnSpPr>
          <p:nvPr userDrawn="1"/>
        </p:nvCxnSpPr>
        <p:spPr>
          <a:xfrm>
            <a:off x="10939723" y="800959"/>
            <a:ext cx="1001233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Pladsholder til tekst 15">
            <a:extLst>
              <a:ext uri="{FF2B5EF4-FFF2-40B4-BE49-F238E27FC236}">
                <a16:creationId xmlns:a16="http://schemas.microsoft.com/office/drawing/2014/main" id="{F968FAF7-548C-4383-BE8C-5A194EC21F1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832539" y="837333"/>
            <a:ext cx="610772" cy="328893"/>
          </a:xfrm>
        </p:spPr>
        <p:txBody>
          <a:bodyPr rtlCol="0">
            <a:normAutofit/>
          </a:bodyPr>
          <a:lstStyle>
            <a:lvl1pPr marL="0" indent="0" algn="l">
              <a:buNone/>
              <a:defRPr sz="1200" i="1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da-DK" noProof="0"/>
              <a:t>20XX</a:t>
            </a:r>
          </a:p>
        </p:txBody>
      </p:sp>
      <p:cxnSp>
        <p:nvCxnSpPr>
          <p:cNvPr id="23" name="Lige forbindelse 22">
            <a:extLst>
              <a:ext uri="{FF2B5EF4-FFF2-40B4-BE49-F238E27FC236}">
                <a16:creationId xmlns:a16="http://schemas.microsoft.com/office/drawing/2014/main" id="{DBEDEE03-9903-44CE-8EB8-22B19F5E8DD7}"/>
              </a:ext>
            </a:extLst>
          </p:cNvPr>
          <p:cNvCxnSpPr>
            <a:cxnSpLocks/>
          </p:cNvCxnSpPr>
          <p:nvPr userDrawn="1"/>
        </p:nvCxnSpPr>
        <p:spPr>
          <a:xfrm flipV="1">
            <a:off x="11663289" y="6300217"/>
            <a:ext cx="0" cy="310226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Lige forbindelse 18">
            <a:extLst>
              <a:ext uri="{FF2B5EF4-FFF2-40B4-BE49-F238E27FC236}">
                <a16:creationId xmlns:a16="http://schemas.microsoft.com/office/drawing/2014/main" id="{6FE8DF3E-FD5B-4215-B847-DFFB761C21A4}"/>
              </a:ext>
            </a:extLst>
          </p:cNvPr>
          <p:cNvCxnSpPr>
            <a:cxnSpLocks/>
          </p:cNvCxnSpPr>
          <p:nvPr userDrawn="1"/>
        </p:nvCxnSpPr>
        <p:spPr>
          <a:xfrm>
            <a:off x="256374" y="6168360"/>
            <a:ext cx="1508418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Pladsholder til indhold 3">
            <a:extLst>
              <a:ext uri="{FF2B5EF4-FFF2-40B4-BE49-F238E27FC236}">
                <a16:creationId xmlns:a16="http://schemas.microsoft.com/office/drawing/2014/main" id="{C2B73E5D-AD65-4FEE-89DE-2E2643A3456B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928800" y="3386142"/>
            <a:ext cx="5157787" cy="2773258"/>
          </a:xfrm>
        </p:spPr>
        <p:txBody>
          <a:bodyPr rtlCol="0">
            <a:norm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lang="en-US" sz="1600" i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 rtl="0"/>
            <a:r>
              <a:rPr lang="da-DK" noProof="0"/>
              <a:t>Klik for at redigere i master</a:t>
            </a:r>
          </a:p>
        </p:txBody>
      </p:sp>
      <p:sp>
        <p:nvSpPr>
          <p:cNvPr id="25" name="Pladsholder til indhold 3">
            <a:extLst>
              <a:ext uri="{FF2B5EF4-FFF2-40B4-BE49-F238E27FC236}">
                <a16:creationId xmlns:a16="http://schemas.microsoft.com/office/drawing/2014/main" id="{E10D0906-57D4-410E-823B-3BAD416949E1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6310145" y="3386142"/>
            <a:ext cx="5157787" cy="2773258"/>
          </a:xfrm>
        </p:spPr>
        <p:txBody>
          <a:bodyPr rtlCol="0">
            <a:norm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lang="en-US" sz="1600" i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 rtl="0"/>
            <a:r>
              <a:rPr lang="da-DK" noProof="0"/>
              <a:t>Klik for at redigere i master</a:t>
            </a:r>
          </a:p>
        </p:txBody>
      </p:sp>
    </p:spTree>
    <p:extLst>
      <p:ext uri="{BB962C8B-B14F-4D97-AF65-F5344CB8AC3E}">
        <p14:creationId xmlns:p14="http://schemas.microsoft.com/office/powerpoint/2010/main" val="129739307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o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ktangel 16">
            <a:extLst>
              <a:ext uri="{FF2B5EF4-FFF2-40B4-BE49-F238E27FC236}">
                <a16:creationId xmlns:a16="http://schemas.microsoft.com/office/drawing/2014/main" id="{DCC8FE21-4B79-46A0-A2D5-AA64AFC6197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a-DK" noProof="0"/>
          </a:p>
        </p:txBody>
      </p:sp>
      <p:sp>
        <p:nvSpPr>
          <p:cNvPr id="14" name="Pladsholder til tekst 2">
            <a:extLst>
              <a:ext uri="{FF2B5EF4-FFF2-40B4-BE49-F238E27FC236}">
                <a16:creationId xmlns:a16="http://schemas.microsoft.com/office/drawing/2014/main" id="{4D589D6B-831D-4563-A99C-EBE2564083E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555328" y="2272009"/>
            <a:ext cx="4759643" cy="823912"/>
          </a:xfrm>
        </p:spPr>
        <p:txBody>
          <a:bodyPr rtlCol="0" anchor="b"/>
          <a:lstStyle>
            <a:lvl1pPr marL="0" indent="0">
              <a:buNone/>
              <a:defRPr lang="en-US" sz="2500" b="1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da-DK" noProof="0"/>
              <a:t>Klik for at redigere i master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F248368-1908-4FA2-8871-C97A5210E9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7519" y="630859"/>
            <a:ext cx="4143555" cy="1536580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da-DK" noProof="0"/>
              <a:t>TO INDHOLD</a:t>
            </a:r>
            <a:br>
              <a:rPr lang="da-DK" noProof="0"/>
            </a:br>
            <a:r>
              <a:rPr lang="da-DK" noProof="0"/>
              <a:t>SLIDE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D269E74E-E12F-474D-8520-0AAEE93051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endParaRPr lang="da-DK" noProof="0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B9568C84-3A49-4E3F-B2E7-4CE5D636B8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a-DK" noProof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A0980AB7-46B3-4911-A879-10A547487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5CBEC59-7FF9-4688-98DF-89832A0C9025}" type="slidenum">
              <a:rPr lang="da-DK" noProof="0" smtClean="0"/>
              <a:t>‹nr.›</a:t>
            </a:fld>
            <a:endParaRPr lang="da-DK" noProof="0"/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56D751D1-0AE0-4B49-A19D-74CA71D2C096}"/>
              </a:ext>
            </a:extLst>
          </p:cNvPr>
          <p:cNvSpPr/>
          <p:nvPr userDrawn="1"/>
        </p:nvSpPr>
        <p:spPr>
          <a:xfrm>
            <a:off x="1285167" y="871728"/>
            <a:ext cx="72000" cy="93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a-DK" noProof="0"/>
          </a:p>
        </p:txBody>
      </p:sp>
      <p:cxnSp>
        <p:nvCxnSpPr>
          <p:cNvPr id="13" name="Lige forbindelse 12">
            <a:extLst>
              <a:ext uri="{FF2B5EF4-FFF2-40B4-BE49-F238E27FC236}">
                <a16:creationId xmlns:a16="http://schemas.microsoft.com/office/drawing/2014/main" id="{F83713E2-6BCF-4CEB-A9B2-A0F540060B9B}"/>
              </a:ext>
            </a:extLst>
          </p:cNvPr>
          <p:cNvCxnSpPr>
            <a:cxnSpLocks/>
          </p:cNvCxnSpPr>
          <p:nvPr userDrawn="1"/>
        </p:nvCxnSpPr>
        <p:spPr>
          <a:xfrm>
            <a:off x="11190767" y="800959"/>
            <a:ext cx="1001233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Pladsholder til tekst 15">
            <a:extLst>
              <a:ext uri="{FF2B5EF4-FFF2-40B4-BE49-F238E27FC236}">
                <a16:creationId xmlns:a16="http://schemas.microsoft.com/office/drawing/2014/main" id="{557CF87C-3640-450C-B0F1-EAD21666117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83583" y="837333"/>
            <a:ext cx="610772" cy="328893"/>
          </a:xfrm>
        </p:spPr>
        <p:txBody>
          <a:bodyPr rtlCol="0">
            <a:normAutofit/>
          </a:bodyPr>
          <a:lstStyle>
            <a:lvl1pPr marL="0" indent="0" algn="l">
              <a:buNone/>
              <a:defRPr sz="1200" i="1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da-DK" noProof="0"/>
              <a:t>20XX</a:t>
            </a:r>
          </a:p>
        </p:txBody>
      </p:sp>
      <p:cxnSp>
        <p:nvCxnSpPr>
          <p:cNvPr id="18" name="Lige forbindelse 17">
            <a:extLst>
              <a:ext uri="{FF2B5EF4-FFF2-40B4-BE49-F238E27FC236}">
                <a16:creationId xmlns:a16="http://schemas.microsoft.com/office/drawing/2014/main" id="{DB2A467A-5EC5-4E43-861E-F15D1E487F6D}"/>
              </a:ext>
            </a:extLst>
          </p:cNvPr>
          <p:cNvCxnSpPr>
            <a:cxnSpLocks/>
          </p:cNvCxnSpPr>
          <p:nvPr userDrawn="1"/>
        </p:nvCxnSpPr>
        <p:spPr>
          <a:xfrm>
            <a:off x="0" y="6168360"/>
            <a:ext cx="1764792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Lige forbindelse 18">
            <a:extLst>
              <a:ext uri="{FF2B5EF4-FFF2-40B4-BE49-F238E27FC236}">
                <a16:creationId xmlns:a16="http://schemas.microsoft.com/office/drawing/2014/main" id="{5FCDC761-E078-4116-B4FD-B0C88CDEB3DB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11384397" y="6579108"/>
            <a:ext cx="557784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Pladsholder til tekst 4">
            <a:extLst>
              <a:ext uri="{FF2B5EF4-FFF2-40B4-BE49-F238E27FC236}">
                <a16:creationId xmlns:a16="http://schemas.microsoft.com/office/drawing/2014/main" id="{73B77664-6718-4048-AA03-DCFB4D6D880C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911272" y="2272009"/>
            <a:ext cx="4783083" cy="823912"/>
          </a:xfrm>
        </p:spPr>
        <p:txBody>
          <a:bodyPr rtlCol="0" anchor="b"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da-DK" noProof="0"/>
              <a:t>Klik for at redigere i master</a:t>
            </a:r>
          </a:p>
        </p:txBody>
      </p:sp>
      <p:cxnSp>
        <p:nvCxnSpPr>
          <p:cNvPr id="22" name="Lige forbindelse 21">
            <a:extLst>
              <a:ext uri="{FF2B5EF4-FFF2-40B4-BE49-F238E27FC236}">
                <a16:creationId xmlns:a16="http://schemas.microsoft.com/office/drawing/2014/main" id="{D6ECB7AA-A238-4E2E-8A06-0B7C8B62A61D}"/>
              </a:ext>
            </a:extLst>
          </p:cNvPr>
          <p:cNvCxnSpPr>
            <a:cxnSpLocks/>
          </p:cNvCxnSpPr>
          <p:nvPr userDrawn="1"/>
        </p:nvCxnSpPr>
        <p:spPr>
          <a:xfrm>
            <a:off x="1695391" y="3226963"/>
            <a:ext cx="630936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Lige forbindelse 22">
            <a:extLst>
              <a:ext uri="{FF2B5EF4-FFF2-40B4-BE49-F238E27FC236}">
                <a16:creationId xmlns:a16="http://schemas.microsoft.com/office/drawing/2014/main" id="{734F3080-CEDC-41FB-BA9C-9C93575A8C71}"/>
              </a:ext>
            </a:extLst>
          </p:cNvPr>
          <p:cNvCxnSpPr>
            <a:cxnSpLocks/>
          </p:cNvCxnSpPr>
          <p:nvPr userDrawn="1"/>
        </p:nvCxnSpPr>
        <p:spPr>
          <a:xfrm>
            <a:off x="7038769" y="3226963"/>
            <a:ext cx="630936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Pladsholder til indhold 3">
            <a:extLst>
              <a:ext uri="{FF2B5EF4-FFF2-40B4-BE49-F238E27FC236}">
                <a16:creationId xmlns:a16="http://schemas.microsoft.com/office/drawing/2014/main" id="{757A12BA-9C40-44B2-BB42-FE7A1F89A090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1527519" y="3386142"/>
            <a:ext cx="4783074" cy="2773258"/>
          </a:xfrm>
        </p:spPr>
        <p:txBody>
          <a:bodyPr rtlCol="0">
            <a:norm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lang="en-US" sz="1600" i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 rtl="0"/>
            <a:r>
              <a:rPr lang="da-DK" noProof="0"/>
              <a:t>Klik for at redigere i master</a:t>
            </a:r>
          </a:p>
        </p:txBody>
      </p:sp>
      <p:sp>
        <p:nvSpPr>
          <p:cNvPr id="27" name="Pladsholder til indhold 3">
            <a:extLst>
              <a:ext uri="{FF2B5EF4-FFF2-40B4-BE49-F238E27FC236}">
                <a16:creationId xmlns:a16="http://schemas.microsoft.com/office/drawing/2014/main" id="{16A390F6-1520-488F-97A9-78F0B2119006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6911271" y="3386142"/>
            <a:ext cx="4783075" cy="2773258"/>
          </a:xfrm>
        </p:spPr>
        <p:txBody>
          <a:bodyPr rtlCol="0">
            <a:norm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lang="en-US" sz="1600" i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 rtl="0"/>
            <a:r>
              <a:rPr lang="da-DK" noProof="0"/>
              <a:t>Klik for at redigere i master</a:t>
            </a:r>
          </a:p>
        </p:txBody>
      </p:sp>
    </p:spTree>
    <p:extLst>
      <p:ext uri="{BB962C8B-B14F-4D97-AF65-F5344CB8AC3E}">
        <p14:creationId xmlns:p14="http://schemas.microsoft.com/office/powerpoint/2010/main" val="359026708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o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ktangel 16">
            <a:extLst>
              <a:ext uri="{FF2B5EF4-FFF2-40B4-BE49-F238E27FC236}">
                <a16:creationId xmlns:a16="http://schemas.microsoft.com/office/drawing/2014/main" id="{DCC8FE21-4B79-46A0-A2D5-AA64AFC61971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a-DK" noProof="0"/>
          </a:p>
        </p:txBody>
      </p:sp>
      <p:sp>
        <p:nvSpPr>
          <p:cNvPr id="14" name="Pladsholder til tekst 2">
            <a:extLst>
              <a:ext uri="{FF2B5EF4-FFF2-40B4-BE49-F238E27FC236}">
                <a16:creationId xmlns:a16="http://schemas.microsoft.com/office/drawing/2014/main" id="{4D589D6B-831D-4563-A99C-EBE2564083E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555329" y="2272009"/>
            <a:ext cx="4540672" cy="823912"/>
          </a:xfrm>
        </p:spPr>
        <p:txBody>
          <a:bodyPr rtlCol="0" anchor="b"/>
          <a:lstStyle>
            <a:lvl1pPr marL="0" indent="0">
              <a:buNone/>
              <a:defRPr lang="en-US" sz="2500" b="1" i="0" kern="120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da-DK" noProof="0"/>
              <a:t>Klik for at redigere i master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F248368-1908-4FA2-8871-C97A5210E9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7519" y="630859"/>
            <a:ext cx="4143555" cy="1536580"/>
          </a:xfrm>
        </p:spPr>
        <p:txBody>
          <a:bodyPr rtlCol="0"/>
          <a:lstStyle>
            <a:lvl1pPr>
              <a:defRPr>
                <a:gradFill>
                  <a:gsLst>
                    <a:gs pos="0">
                      <a:schemeClr val="bg2"/>
                    </a:gs>
                    <a:gs pos="100000">
                      <a:schemeClr val="accent1"/>
                    </a:gs>
                  </a:gsLst>
                  <a:lin ang="0" scaled="1"/>
                </a:gradFill>
              </a:defRPr>
            </a:lvl1pPr>
          </a:lstStyle>
          <a:p>
            <a:pPr rtl="0"/>
            <a:r>
              <a:rPr lang="da-DK" noProof="0"/>
              <a:t>TO INDHOLD</a:t>
            </a:r>
            <a:br>
              <a:rPr lang="da-DK" noProof="0"/>
            </a:br>
            <a:r>
              <a:rPr lang="da-DK" noProof="0"/>
              <a:t>SLIDE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D269E74E-E12F-474D-8520-0AAEE93051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endParaRPr lang="da-DK" noProof="0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B9568C84-3A49-4E3F-B2E7-4CE5D636B8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 rtl="0"/>
            <a:endParaRPr lang="da-DK" noProof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A0980AB7-46B3-4911-A879-10A547487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5CBEC59-7FF9-4688-98DF-89832A0C9025}" type="slidenum">
              <a:rPr lang="da-DK" noProof="0" smtClean="0"/>
              <a:t>‹nr.›</a:t>
            </a:fld>
            <a:endParaRPr lang="da-DK" noProof="0"/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56D751D1-0AE0-4B49-A19D-74CA71D2C096}"/>
              </a:ext>
            </a:extLst>
          </p:cNvPr>
          <p:cNvSpPr/>
          <p:nvPr userDrawn="1"/>
        </p:nvSpPr>
        <p:spPr>
          <a:xfrm>
            <a:off x="1285167" y="871728"/>
            <a:ext cx="72000" cy="936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a-DK" noProof="0"/>
          </a:p>
        </p:txBody>
      </p:sp>
      <p:cxnSp>
        <p:nvCxnSpPr>
          <p:cNvPr id="13" name="Lige forbindelse 12">
            <a:extLst>
              <a:ext uri="{FF2B5EF4-FFF2-40B4-BE49-F238E27FC236}">
                <a16:creationId xmlns:a16="http://schemas.microsoft.com/office/drawing/2014/main" id="{F83713E2-6BCF-4CEB-A9B2-A0F540060B9B}"/>
              </a:ext>
            </a:extLst>
          </p:cNvPr>
          <p:cNvCxnSpPr>
            <a:cxnSpLocks/>
          </p:cNvCxnSpPr>
          <p:nvPr userDrawn="1"/>
        </p:nvCxnSpPr>
        <p:spPr>
          <a:xfrm>
            <a:off x="11190767" y="800959"/>
            <a:ext cx="1001233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Pladsholder til tekst 15">
            <a:extLst>
              <a:ext uri="{FF2B5EF4-FFF2-40B4-BE49-F238E27FC236}">
                <a16:creationId xmlns:a16="http://schemas.microsoft.com/office/drawing/2014/main" id="{557CF87C-3640-450C-B0F1-EAD21666117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83583" y="837333"/>
            <a:ext cx="610772" cy="328893"/>
          </a:xfrm>
        </p:spPr>
        <p:txBody>
          <a:bodyPr rtlCol="0">
            <a:normAutofit/>
          </a:bodyPr>
          <a:lstStyle>
            <a:lvl1pPr marL="0" indent="0" algn="l">
              <a:buNone/>
              <a:defRPr sz="1200" i="1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da-DK" noProof="0"/>
              <a:t>20XX</a:t>
            </a:r>
          </a:p>
        </p:txBody>
      </p:sp>
      <p:cxnSp>
        <p:nvCxnSpPr>
          <p:cNvPr id="18" name="Lige forbindelse 17">
            <a:extLst>
              <a:ext uri="{FF2B5EF4-FFF2-40B4-BE49-F238E27FC236}">
                <a16:creationId xmlns:a16="http://schemas.microsoft.com/office/drawing/2014/main" id="{DB2A467A-5EC5-4E43-861E-F15D1E487F6D}"/>
              </a:ext>
            </a:extLst>
          </p:cNvPr>
          <p:cNvCxnSpPr>
            <a:cxnSpLocks/>
          </p:cNvCxnSpPr>
          <p:nvPr userDrawn="1"/>
        </p:nvCxnSpPr>
        <p:spPr>
          <a:xfrm>
            <a:off x="0" y="6168360"/>
            <a:ext cx="1764792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Lige forbindelse 18">
            <a:extLst>
              <a:ext uri="{FF2B5EF4-FFF2-40B4-BE49-F238E27FC236}">
                <a16:creationId xmlns:a16="http://schemas.microsoft.com/office/drawing/2014/main" id="{5FCDC761-E078-4116-B4FD-B0C88CDEB3DB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11384397" y="6579108"/>
            <a:ext cx="557784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Pladsholder til tekst 4">
            <a:extLst>
              <a:ext uri="{FF2B5EF4-FFF2-40B4-BE49-F238E27FC236}">
                <a16:creationId xmlns:a16="http://schemas.microsoft.com/office/drawing/2014/main" id="{73B77664-6718-4048-AA03-DCFB4D6D880C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911272" y="2272009"/>
            <a:ext cx="4783083" cy="823912"/>
          </a:xfrm>
        </p:spPr>
        <p:txBody>
          <a:bodyPr rtlCol="0" anchor="b"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da-DK" noProof="0"/>
              <a:t>Klik for at redigere i master</a:t>
            </a:r>
          </a:p>
        </p:txBody>
      </p:sp>
      <p:cxnSp>
        <p:nvCxnSpPr>
          <p:cNvPr id="22" name="Lige forbindelse 21">
            <a:extLst>
              <a:ext uri="{FF2B5EF4-FFF2-40B4-BE49-F238E27FC236}">
                <a16:creationId xmlns:a16="http://schemas.microsoft.com/office/drawing/2014/main" id="{D6ECB7AA-A238-4E2E-8A06-0B7C8B62A61D}"/>
              </a:ext>
            </a:extLst>
          </p:cNvPr>
          <p:cNvCxnSpPr>
            <a:cxnSpLocks/>
          </p:cNvCxnSpPr>
          <p:nvPr userDrawn="1"/>
        </p:nvCxnSpPr>
        <p:spPr>
          <a:xfrm>
            <a:off x="1695391" y="3226963"/>
            <a:ext cx="630936" cy="0"/>
          </a:xfrm>
          <a:prstGeom prst="line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Lige forbindelse 22">
            <a:extLst>
              <a:ext uri="{FF2B5EF4-FFF2-40B4-BE49-F238E27FC236}">
                <a16:creationId xmlns:a16="http://schemas.microsoft.com/office/drawing/2014/main" id="{734F3080-CEDC-41FB-BA9C-9C93575A8C71}"/>
              </a:ext>
            </a:extLst>
          </p:cNvPr>
          <p:cNvCxnSpPr>
            <a:cxnSpLocks/>
          </p:cNvCxnSpPr>
          <p:nvPr userDrawn="1"/>
        </p:nvCxnSpPr>
        <p:spPr>
          <a:xfrm>
            <a:off x="7038769" y="3226963"/>
            <a:ext cx="630936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Pladsholder til indhold 3">
            <a:extLst>
              <a:ext uri="{FF2B5EF4-FFF2-40B4-BE49-F238E27FC236}">
                <a16:creationId xmlns:a16="http://schemas.microsoft.com/office/drawing/2014/main" id="{80E9747C-D5E4-4606-9D3D-103BF578726B}"/>
              </a:ext>
            </a:extLst>
          </p:cNvPr>
          <p:cNvSpPr>
            <a:spLocks noGrp="1"/>
          </p:cNvSpPr>
          <p:nvPr>
            <p:ph sz="half" idx="17" hasCustomPrompt="1"/>
          </p:nvPr>
        </p:nvSpPr>
        <p:spPr>
          <a:xfrm>
            <a:off x="1527519" y="3386142"/>
            <a:ext cx="4559068" cy="2773258"/>
          </a:xfrm>
        </p:spPr>
        <p:txBody>
          <a:bodyPr rtlCol="0">
            <a:norm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lang="en-US" sz="1600" i="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 rtl="0"/>
            <a:r>
              <a:rPr lang="da-DK" noProof="0"/>
              <a:t>Klik for at redigere i master</a:t>
            </a:r>
          </a:p>
        </p:txBody>
      </p:sp>
      <p:sp>
        <p:nvSpPr>
          <p:cNvPr id="29" name="Pladsholder til indhold 3">
            <a:extLst>
              <a:ext uri="{FF2B5EF4-FFF2-40B4-BE49-F238E27FC236}">
                <a16:creationId xmlns:a16="http://schemas.microsoft.com/office/drawing/2014/main" id="{C45F91F2-CC9B-43AA-A5DF-A0BCEB342754}"/>
              </a:ext>
            </a:extLst>
          </p:cNvPr>
          <p:cNvSpPr>
            <a:spLocks noGrp="1"/>
          </p:cNvSpPr>
          <p:nvPr>
            <p:ph sz="half" idx="18" hasCustomPrompt="1"/>
          </p:nvPr>
        </p:nvSpPr>
        <p:spPr>
          <a:xfrm>
            <a:off x="6911271" y="3386142"/>
            <a:ext cx="4783069" cy="2773258"/>
          </a:xfrm>
        </p:spPr>
        <p:txBody>
          <a:bodyPr rtlCol="0">
            <a:norm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lang="en-US" sz="1600" i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 rtl="0"/>
            <a:r>
              <a:rPr lang="da-DK" noProof="0"/>
              <a:t>Klik for at redigere i master</a:t>
            </a:r>
          </a:p>
        </p:txBody>
      </p:sp>
    </p:spTree>
    <p:extLst>
      <p:ext uri="{BB962C8B-B14F-4D97-AF65-F5344CB8AC3E}">
        <p14:creationId xmlns:p14="http://schemas.microsoft.com/office/powerpoint/2010/main" val="61179243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llede og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ktangel 12">
            <a:extLst>
              <a:ext uri="{FF2B5EF4-FFF2-40B4-BE49-F238E27FC236}">
                <a16:creationId xmlns:a16="http://schemas.microsoft.com/office/drawing/2014/main" id="{D0DB8CD8-F2C6-48F5-8A73-E5FB643BC475}"/>
              </a:ext>
            </a:extLst>
          </p:cNvPr>
          <p:cNvSpPr/>
          <p:nvPr userDrawn="1"/>
        </p:nvSpPr>
        <p:spPr>
          <a:xfrm>
            <a:off x="0" y="5532437"/>
            <a:ext cx="12192000" cy="1325563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a-DK" noProof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3B0ED56-F1B1-4DBE-9DF3-13C23A2BEF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28800" y="472822"/>
            <a:ext cx="10515600" cy="1325563"/>
          </a:xfrm>
        </p:spPr>
        <p:txBody>
          <a:bodyPr rtlCol="0"/>
          <a:lstStyle>
            <a:lvl1pPr>
              <a:defRPr>
                <a:gradFill>
                  <a:gsLst>
                    <a:gs pos="0">
                      <a:schemeClr val="bg2"/>
                    </a:gs>
                    <a:gs pos="100000">
                      <a:schemeClr val="accent1"/>
                    </a:gs>
                  </a:gsLst>
                  <a:lin ang="0" scaled="1"/>
                </a:gradFill>
              </a:defRPr>
            </a:lvl1pPr>
          </a:lstStyle>
          <a:p>
            <a:pPr rtl="0"/>
            <a:r>
              <a:rPr lang="da-DK" noProof="0"/>
              <a:t>SLIDE MED BILLEDE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E5D93C86-ABD2-4554-A6DC-88EB255699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endParaRPr lang="da-DK" noProof="0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54E45015-FD92-48FC-8C28-ACCBC8BAB9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a-DK" noProof="0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1AC07E4C-515F-4DA3-9B83-5C6CE5B980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5CBEC59-7FF9-4688-98DF-89832A0C9025}" type="slidenum">
              <a:rPr lang="da-DK" noProof="0" smtClean="0"/>
              <a:t>‹nr.›</a:t>
            </a:fld>
            <a:endParaRPr lang="da-DK" noProof="0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BD1F59C3-73BF-4D90-B580-4014C2B27C2C}"/>
              </a:ext>
            </a:extLst>
          </p:cNvPr>
          <p:cNvSpPr/>
          <p:nvPr userDrawn="1"/>
        </p:nvSpPr>
        <p:spPr>
          <a:xfrm>
            <a:off x="687289" y="0"/>
            <a:ext cx="72000" cy="128930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a-DK" noProof="0"/>
          </a:p>
        </p:txBody>
      </p:sp>
      <p:cxnSp>
        <p:nvCxnSpPr>
          <p:cNvPr id="11" name="Lige forbindelse 10">
            <a:extLst>
              <a:ext uri="{FF2B5EF4-FFF2-40B4-BE49-F238E27FC236}">
                <a16:creationId xmlns:a16="http://schemas.microsoft.com/office/drawing/2014/main" id="{2891E214-8AE6-4CA6-B994-7A8BDD0B394C}"/>
              </a:ext>
            </a:extLst>
          </p:cNvPr>
          <p:cNvCxnSpPr>
            <a:cxnSpLocks/>
          </p:cNvCxnSpPr>
          <p:nvPr userDrawn="1"/>
        </p:nvCxnSpPr>
        <p:spPr>
          <a:xfrm>
            <a:off x="11190767" y="800959"/>
            <a:ext cx="1001233" cy="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ladsholder til tekst 15">
            <a:extLst>
              <a:ext uri="{FF2B5EF4-FFF2-40B4-BE49-F238E27FC236}">
                <a16:creationId xmlns:a16="http://schemas.microsoft.com/office/drawing/2014/main" id="{C95F487E-1B8C-4FBA-95B3-043C11DA1E6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83583" y="837333"/>
            <a:ext cx="610772" cy="328893"/>
          </a:xfrm>
        </p:spPr>
        <p:txBody>
          <a:bodyPr rtlCol="0">
            <a:normAutofit/>
          </a:bodyPr>
          <a:lstStyle>
            <a:lvl1pPr marL="0" indent="0" algn="l">
              <a:buNone/>
              <a:defRPr sz="1200" i="1">
                <a:solidFill>
                  <a:schemeClr val="accent1"/>
                </a:solidFill>
              </a:defRPr>
            </a:lvl1pPr>
          </a:lstStyle>
          <a:p>
            <a:pPr lvl="0" rtl="0"/>
            <a:r>
              <a:rPr lang="da-DK" noProof="0"/>
              <a:t>20XX</a:t>
            </a:r>
          </a:p>
        </p:txBody>
      </p:sp>
      <p:cxnSp>
        <p:nvCxnSpPr>
          <p:cNvPr id="14" name="Lige forbindelse 13">
            <a:extLst>
              <a:ext uri="{FF2B5EF4-FFF2-40B4-BE49-F238E27FC236}">
                <a16:creationId xmlns:a16="http://schemas.microsoft.com/office/drawing/2014/main" id="{AB912DCD-5EAD-419F-BF95-02B45172EDB0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11384397" y="6579108"/>
            <a:ext cx="557784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Pladsholder til billede 19">
            <a:extLst>
              <a:ext uri="{FF2B5EF4-FFF2-40B4-BE49-F238E27FC236}">
                <a16:creationId xmlns:a16="http://schemas.microsoft.com/office/drawing/2014/main" id="{E570BBF0-DF30-4898-89DD-8E929C0AD0B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1659525"/>
            <a:ext cx="12192000" cy="3872910"/>
          </a:xfrm>
          <a:solidFill>
            <a:schemeClr val="bg1">
              <a:alpha val="50000"/>
            </a:schemeClr>
          </a:solidFill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500"/>
            </a:lvl1pPr>
          </a:lstStyle>
          <a:p>
            <a:pPr rtl="0"/>
            <a:r>
              <a:rPr lang="da-DK" noProof="0"/>
              <a:t>Klik på ikonet for at tilføje et billede</a:t>
            </a:r>
          </a:p>
        </p:txBody>
      </p:sp>
      <p:cxnSp>
        <p:nvCxnSpPr>
          <p:cNvPr id="15" name="Lige forbindelse 14">
            <a:extLst>
              <a:ext uri="{FF2B5EF4-FFF2-40B4-BE49-F238E27FC236}">
                <a16:creationId xmlns:a16="http://schemas.microsoft.com/office/drawing/2014/main" id="{E25C7F29-6151-4F91-80D1-C96C51C06795}"/>
              </a:ext>
            </a:extLst>
          </p:cNvPr>
          <p:cNvCxnSpPr>
            <a:cxnSpLocks/>
          </p:cNvCxnSpPr>
          <p:nvPr userDrawn="1"/>
        </p:nvCxnSpPr>
        <p:spPr>
          <a:xfrm>
            <a:off x="0" y="6168360"/>
            <a:ext cx="1764792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341077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illede og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ktangel 12">
            <a:extLst>
              <a:ext uri="{FF2B5EF4-FFF2-40B4-BE49-F238E27FC236}">
                <a16:creationId xmlns:a16="http://schemas.microsoft.com/office/drawing/2014/main" id="{E50F2065-1E46-45F4-8B82-40AFF3B380E4}"/>
              </a:ext>
            </a:extLst>
          </p:cNvPr>
          <p:cNvSpPr/>
          <p:nvPr userDrawn="1"/>
        </p:nvSpPr>
        <p:spPr>
          <a:xfrm>
            <a:off x="120000" y="117000"/>
            <a:ext cx="11952000" cy="6624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 w="273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a-DK" noProof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3B0ED56-F1B1-4DBE-9DF3-13C23A2BEF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28800" y="472822"/>
            <a:ext cx="10515600" cy="1325563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da-DK" noProof="0"/>
              <a:t>SLIDE MED BILLEDE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E5D93C86-ABD2-4554-A6DC-88EB255699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endParaRPr lang="da-DK" noProof="0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54E45015-FD92-48FC-8C28-ACCBC8BAB9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a-DK" noProof="0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1AC07E4C-515F-4DA3-9B83-5C6CE5B980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5CBEC59-7FF9-4688-98DF-89832A0C9025}" type="slidenum">
              <a:rPr lang="da-DK" noProof="0" smtClean="0"/>
              <a:t>‹nr.›</a:t>
            </a:fld>
            <a:endParaRPr lang="da-DK" noProof="0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BD1F59C3-73BF-4D90-B580-4014C2B27C2C}"/>
              </a:ext>
            </a:extLst>
          </p:cNvPr>
          <p:cNvSpPr/>
          <p:nvPr userDrawn="1"/>
        </p:nvSpPr>
        <p:spPr>
          <a:xfrm>
            <a:off x="687289" y="0"/>
            <a:ext cx="72000" cy="12893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a-DK" noProof="0"/>
          </a:p>
        </p:txBody>
      </p:sp>
      <p:sp>
        <p:nvSpPr>
          <p:cNvPr id="20" name="Pladsholder til billede 19">
            <a:extLst>
              <a:ext uri="{FF2B5EF4-FFF2-40B4-BE49-F238E27FC236}">
                <a16:creationId xmlns:a16="http://schemas.microsoft.com/office/drawing/2014/main" id="{E570BBF0-DF30-4898-89DD-8E929C0AD0B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246000" y="1659525"/>
            <a:ext cx="11700000" cy="4517136"/>
          </a:xfrm>
          <a:solidFill>
            <a:schemeClr val="bg1">
              <a:alpha val="50000"/>
            </a:schemeClr>
          </a:solidFill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500"/>
            </a:lvl1pPr>
          </a:lstStyle>
          <a:p>
            <a:pPr rtl="0"/>
            <a:r>
              <a:rPr lang="da-DK" noProof="0"/>
              <a:t>Klik på ikonet for at tilføje et billede</a:t>
            </a:r>
          </a:p>
        </p:txBody>
      </p:sp>
      <p:cxnSp>
        <p:nvCxnSpPr>
          <p:cNvPr id="15" name="Lige forbindelse 14">
            <a:extLst>
              <a:ext uri="{FF2B5EF4-FFF2-40B4-BE49-F238E27FC236}">
                <a16:creationId xmlns:a16="http://schemas.microsoft.com/office/drawing/2014/main" id="{2A58BD2B-1B9B-49E6-8C1A-77F7A60420D7}"/>
              </a:ext>
            </a:extLst>
          </p:cNvPr>
          <p:cNvCxnSpPr>
            <a:cxnSpLocks/>
          </p:cNvCxnSpPr>
          <p:nvPr userDrawn="1"/>
        </p:nvCxnSpPr>
        <p:spPr>
          <a:xfrm>
            <a:off x="10939723" y="800959"/>
            <a:ext cx="1001233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Pladsholder til tekst 15">
            <a:extLst>
              <a:ext uri="{FF2B5EF4-FFF2-40B4-BE49-F238E27FC236}">
                <a16:creationId xmlns:a16="http://schemas.microsoft.com/office/drawing/2014/main" id="{A17DA84B-7C7B-413F-9A4E-88B7975E1CB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832539" y="837333"/>
            <a:ext cx="610772" cy="328893"/>
          </a:xfrm>
        </p:spPr>
        <p:txBody>
          <a:bodyPr rtlCol="0">
            <a:normAutofit/>
          </a:bodyPr>
          <a:lstStyle>
            <a:lvl1pPr marL="0" indent="0" algn="l">
              <a:buNone/>
              <a:defRPr sz="1200" i="1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da-DK" noProof="0"/>
              <a:t>20XX</a:t>
            </a:r>
          </a:p>
        </p:txBody>
      </p:sp>
      <p:cxnSp>
        <p:nvCxnSpPr>
          <p:cNvPr id="18" name="Lige forbindelse 17">
            <a:extLst>
              <a:ext uri="{FF2B5EF4-FFF2-40B4-BE49-F238E27FC236}">
                <a16:creationId xmlns:a16="http://schemas.microsoft.com/office/drawing/2014/main" id="{453C73EB-9DF5-425B-B9EA-BADEC3467080}"/>
              </a:ext>
            </a:extLst>
          </p:cNvPr>
          <p:cNvCxnSpPr>
            <a:cxnSpLocks/>
          </p:cNvCxnSpPr>
          <p:nvPr userDrawn="1"/>
        </p:nvCxnSpPr>
        <p:spPr>
          <a:xfrm flipV="1">
            <a:off x="11663289" y="6300217"/>
            <a:ext cx="0" cy="310226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70991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endParaRPr lang="da-DK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da-DK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5CBEC59-7FF9-4688-98DF-89832A0C9025}" type="slidenum">
              <a:rPr lang="da-DK" noProof="0" smtClean="0"/>
              <a:pPr rtl="0"/>
              <a:t>‹nr.›</a:t>
            </a:fld>
            <a:endParaRPr lang="da-DK" noProof="0"/>
          </a:p>
        </p:txBody>
      </p:sp>
    </p:spTree>
    <p:extLst>
      <p:ext uri="{BB962C8B-B14F-4D97-AF65-F5344CB8AC3E}">
        <p14:creationId xmlns:p14="http://schemas.microsoft.com/office/powerpoint/2010/main" val="10594566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illede og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ktangel 16">
            <a:extLst>
              <a:ext uri="{FF2B5EF4-FFF2-40B4-BE49-F238E27FC236}">
                <a16:creationId xmlns:a16="http://schemas.microsoft.com/office/drawing/2014/main" id="{DCC8FE21-4B79-46A0-A2D5-AA64AFC6197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a-DK" noProof="0"/>
          </a:p>
        </p:txBody>
      </p:sp>
      <p:sp>
        <p:nvSpPr>
          <p:cNvPr id="24" name="Pladsholder til billede 19">
            <a:extLst>
              <a:ext uri="{FF2B5EF4-FFF2-40B4-BE49-F238E27FC236}">
                <a16:creationId xmlns:a16="http://schemas.microsoft.com/office/drawing/2014/main" id="{90DA0444-D1E1-48F5-9158-243679F7B63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2167439"/>
            <a:ext cx="12192000" cy="4009222"/>
          </a:xfrm>
          <a:solidFill>
            <a:schemeClr val="bg1">
              <a:alpha val="50000"/>
            </a:schemeClr>
          </a:solidFill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500"/>
            </a:lvl1pPr>
          </a:lstStyle>
          <a:p>
            <a:pPr rtl="0"/>
            <a:r>
              <a:rPr lang="da-DK" noProof="0"/>
              <a:t>Klik på ikonet for at tilføje et billede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F248368-1908-4FA2-8871-C97A5210E9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7519" y="630859"/>
            <a:ext cx="4143555" cy="1536580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da-DK" noProof="0"/>
              <a:t>BILLEDE</a:t>
            </a:r>
            <a:br>
              <a:rPr lang="da-DK" noProof="0"/>
            </a:br>
            <a:r>
              <a:rPr lang="da-DK" noProof="0"/>
              <a:t>SLIDE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D269E74E-E12F-474D-8520-0AAEE93051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endParaRPr lang="da-DK" noProof="0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B9568C84-3A49-4E3F-B2E7-4CE5D636B8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a-DK" noProof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A0980AB7-46B3-4911-A879-10A547487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5CBEC59-7FF9-4688-98DF-89832A0C9025}" type="slidenum">
              <a:rPr lang="da-DK" noProof="0" smtClean="0"/>
              <a:t>‹nr.›</a:t>
            </a:fld>
            <a:endParaRPr lang="da-DK" noProof="0"/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56D751D1-0AE0-4B49-A19D-74CA71D2C096}"/>
              </a:ext>
            </a:extLst>
          </p:cNvPr>
          <p:cNvSpPr/>
          <p:nvPr userDrawn="1"/>
        </p:nvSpPr>
        <p:spPr>
          <a:xfrm>
            <a:off x="1285167" y="871728"/>
            <a:ext cx="72000" cy="93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a-DK" noProof="0"/>
          </a:p>
        </p:txBody>
      </p:sp>
      <p:cxnSp>
        <p:nvCxnSpPr>
          <p:cNvPr id="13" name="Lige forbindelse 12">
            <a:extLst>
              <a:ext uri="{FF2B5EF4-FFF2-40B4-BE49-F238E27FC236}">
                <a16:creationId xmlns:a16="http://schemas.microsoft.com/office/drawing/2014/main" id="{F83713E2-6BCF-4CEB-A9B2-A0F540060B9B}"/>
              </a:ext>
            </a:extLst>
          </p:cNvPr>
          <p:cNvCxnSpPr>
            <a:cxnSpLocks/>
          </p:cNvCxnSpPr>
          <p:nvPr userDrawn="1"/>
        </p:nvCxnSpPr>
        <p:spPr>
          <a:xfrm>
            <a:off x="11190767" y="800959"/>
            <a:ext cx="1001233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Pladsholder til tekst 15">
            <a:extLst>
              <a:ext uri="{FF2B5EF4-FFF2-40B4-BE49-F238E27FC236}">
                <a16:creationId xmlns:a16="http://schemas.microsoft.com/office/drawing/2014/main" id="{557CF87C-3640-450C-B0F1-EAD21666117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83583" y="837333"/>
            <a:ext cx="610772" cy="328893"/>
          </a:xfrm>
        </p:spPr>
        <p:txBody>
          <a:bodyPr rtlCol="0">
            <a:normAutofit/>
          </a:bodyPr>
          <a:lstStyle>
            <a:lvl1pPr marL="0" indent="0" algn="l">
              <a:buNone/>
              <a:defRPr sz="1200" i="1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da-DK" noProof="0"/>
              <a:t>20XX</a:t>
            </a:r>
          </a:p>
        </p:txBody>
      </p:sp>
      <p:cxnSp>
        <p:nvCxnSpPr>
          <p:cNvPr id="19" name="Lige forbindelse 18">
            <a:extLst>
              <a:ext uri="{FF2B5EF4-FFF2-40B4-BE49-F238E27FC236}">
                <a16:creationId xmlns:a16="http://schemas.microsoft.com/office/drawing/2014/main" id="{5FCDC761-E078-4116-B4FD-B0C88CDEB3DB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11384397" y="6579108"/>
            <a:ext cx="557784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913910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illede og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dsholder til billede 24">
            <a:extLst>
              <a:ext uri="{FF2B5EF4-FFF2-40B4-BE49-F238E27FC236}">
                <a16:creationId xmlns:a16="http://schemas.microsoft.com/office/drawing/2014/main" id="{4FC6DCA8-CFF5-4F20-A410-C3EA0873DEF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1999" cy="4251153"/>
          </a:xfrm>
          <a:custGeom>
            <a:avLst/>
            <a:gdLst>
              <a:gd name="connsiteX0" fmla="*/ 0 w 12191999"/>
              <a:gd name="connsiteY0" fmla="*/ 0 h 4251153"/>
              <a:gd name="connsiteX1" fmla="*/ 12191999 w 12191999"/>
              <a:gd name="connsiteY1" fmla="*/ 0 h 4251153"/>
              <a:gd name="connsiteX2" fmla="*/ 12191999 w 12191999"/>
              <a:gd name="connsiteY2" fmla="*/ 795243 h 4251153"/>
              <a:gd name="connsiteX3" fmla="*/ 11190767 w 12191999"/>
              <a:gd name="connsiteY3" fmla="*/ 795243 h 4251153"/>
              <a:gd name="connsiteX4" fmla="*/ 11190767 w 12191999"/>
              <a:gd name="connsiteY4" fmla="*/ 802443 h 4251153"/>
              <a:gd name="connsiteX5" fmla="*/ 12191999 w 12191999"/>
              <a:gd name="connsiteY5" fmla="*/ 802443 h 4251153"/>
              <a:gd name="connsiteX6" fmla="*/ 12191999 w 12191999"/>
              <a:gd name="connsiteY6" fmla="*/ 4251153 h 4251153"/>
              <a:gd name="connsiteX7" fmla="*/ 0 w 12191999"/>
              <a:gd name="connsiteY7" fmla="*/ 4251153 h 42511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1999" h="4251153">
                <a:moveTo>
                  <a:pt x="0" y="0"/>
                </a:moveTo>
                <a:lnTo>
                  <a:pt x="12191999" y="0"/>
                </a:lnTo>
                <a:lnTo>
                  <a:pt x="12191999" y="795243"/>
                </a:lnTo>
                <a:lnTo>
                  <a:pt x="11190767" y="795243"/>
                </a:lnTo>
                <a:lnTo>
                  <a:pt x="11190767" y="802443"/>
                </a:lnTo>
                <a:lnTo>
                  <a:pt x="12191999" y="802443"/>
                </a:lnTo>
                <a:lnTo>
                  <a:pt x="12191999" y="4251153"/>
                </a:lnTo>
                <a:lnTo>
                  <a:pt x="0" y="4251153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</p:spPr>
        <p:txBody>
          <a:bodyPr wrap="square" rtlCol="0" anchor="ctr" anchorCtr="0">
            <a:noAutofit/>
          </a:bodyPr>
          <a:lstStyle>
            <a:lvl1pPr marL="0" indent="0" algn="ctr">
              <a:buNone/>
              <a:defRPr sz="1500"/>
            </a:lvl1pPr>
          </a:lstStyle>
          <a:p>
            <a:pPr rtl="0"/>
            <a:r>
              <a:rPr lang="da-DK" noProof="0"/>
              <a:t>Klik på ikonet for at tilføje et billede</a:t>
            </a:r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7E6F6CA0-765E-484B-B9C2-16E6A4F4986D}"/>
              </a:ext>
            </a:extLst>
          </p:cNvPr>
          <p:cNvSpPr/>
          <p:nvPr userDrawn="1"/>
        </p:nvSpPr>
        <p:spPr>
          <a:xfrm>
            <a:off x="0" y="4251158"/>
            <a:ext cx="12192000" cy="2606842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a-DK" noProof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34FC0E2-CB24-439B-B95B-B8EF13A99E3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94227" y="4435638"/>
            <a:ext cx="8807116" cy="1571359"/>
          </a:xfrm>
        </p:spPr>
        <p:txBody>
          <a:bodyPr rtlCol="0" anchor="b">
            <a:normAutofit/>
          </a:bodyPr>
          <a:lstStyle>
            <a:lvl1pPr algn="l">
              <a:defRPr sz="4000" b="1">
                <a:solidFill>
                  <a:schemeClr val="bg1"/>
                </a:solidFill>
              </a:defRPr>
            </a:lvl1pPr>
          </a:lstStyle>
          <a:p>
            <a:pPr rtl="0"/>
            <a:r>
              <a:rPr lang="da-DK" noProof="0"/>
              <a:t>BILLEDE</a:t>
            </a:r>
            <a:br>
              <a:rPr lang="da-DK" noProof="0"/>
            </a:br>
            <a:r>
              <a:rPr lang="da-DK" noProof="0"/>
              <a:t>SLIDE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3B887B92-5889-454A-83C8-E0DE513D8F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endParaRPr lang="da-DK" noProof="0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0C53F66A-C669-4D83-A278-F325DE22EA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94226" y="6159402"/>
            <a:ext cx="2154460" cy="365125"/>
          </a:xfrm>
        </p:spPr>
        <p:txBody>
          <a:bodyPr rtlCol="0"/>
          <a:lstStyle/>
          <a:p>
            <a:pPr rtl="0"/>
            <a:endParaRPr lang="da-DK" noProof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690F6560-92FA-4E92-B73B-21E2BA87F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5CBEC59-7FF9-4688-98DF-89832A0C9025}" type="slidenum">
              <a:rPr lang="da-DK" noProof="0" smtClean="0"/>
              <a:t>‹nr.›</a:t>
            </a:fld>
            <a:endParaRPr lang="da-DK" noProof="0"/>
          </a:p>
        </p:txBody>
      </p:sp>
      <p:cxnSp>
        <p:nvCxnSpPr>
          <p:cNvPr id="17" name="Lige forbindelse 16">
            <a:extLst>
              <a:ext uri="{FF2B5EF4-FFF2-40B4-BE49-F238E27FC236}">
                <a16:creationId xmlns:a16="http://schemas.microsoft.com/office/drawing/2014/main" id="{3AE6B4C8-5DC5-48CB-A4AB-540F064C26CA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11384397" y="6579108"/>
            <a:ext cx="557784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ktangel 17">
            <a:extLst>
              <a:ext uri="{FF2B5EF4-FFF2-40B4-BE49-F238E27FC236}">
                <a16:creationId xmlns:a16="http://schemas.microsoft.com/office/drawing/2014/main" id="{CBA6E06C-D6DA-4EDA-9A87-02C42E3144CB}"/>
              </a:ext>
            </a:extLst>
          </p:cNvPr>
          <p:cNvSpPr/>
          <p:nvPr userDrawn="1"/>
        </p:nvSpPr>
        <p:spPr>
          <a:xfrm>
            <a:off x="1283369" y="4914000"/>
            <a:ext cx="72000" cy="194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a-DK" noProof="0"/>
          </a:p>
        </p:txBody>
      </p:sp>
      <p:sp>
        <p:nvSpPr>
          <p:cNvPr id="23" name="Pladsholder til tekst 15">
            <a:extLst>
              <a:ext uri="{FF2B5EF4-FFF2-40B4-BE49-F238E27FC236}">
                <a16:creationId xmlns:a16="http://schemas.microsoft.com/office/drawing/2014/main" id="{D9DE605B-C51B-41B7-9FCB-86CE13FFB5F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83583" y="837333"/>
            <a:ext cx="610772" cy="328893"/>
          </a:xfrm>
        </p:spPr>
        <p:txBody>
          <a:bodyPr rtlCol="0">
            <a:normAutofit/>
          </a:bodyPr>
          <a:lstStyle>
            <a:lvl1pPr marL="0" indent="0" algn="l">
              <a:buNone/>
              <a:defRPr sz="1200" i="1">
                <a:solidFill>
                  <a:schemeClr val="accent1"/>
                </a:solidFill>
              </a:defRPr>
            </a:lvl1pPr>
          </a:lstStyle>
          <a:p>
            <a:pPr lvl="0" rtl="0"/>
            <a:r>
              <a:rPr lang="da-DK" noProof="0"/>
              <a:t>20XX</a:t>
            </a:r>
          </a:p>
        </p:txBody>
      </p:sp>
      <p:cxnSp>
        <p:nvCxnSpPr>
          <p:cNvPr id="12" name="Lige forbindelse 11">
            <a:extLst>
              <a:ext uri="{FF2B5EF4-FFF2-40B4-BE49-F238E27FC236}">
                <a16:creationId xmlns:a16="http://schemas.microsoft.com/office/drawing/2014/main" id="{E2311598-88E6-4CCA-AFD4-E5D87D3AAF1D}"/>
              </a:ext>
            </a:extLst>
          </p:cNvPr>
          <p:cNvCxnSpPr>
            <a:cxnSpLocks/>
          </p:cNvCxnSpPr>
          <p:nvPr userDrawn="1"/>
        </p:nvCxnSpPr>
        <p:spPr>
          <a:xfrm>
            <a:off x="11184000" y="805368"/>
            <a:ext cx="1008000" cy="0"/>
          </a:xfrm>
          <a:prstGeom prst="line">
            <a:avLst/>
          </a:prstGeom>
          <a:ln w="349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668973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ktangel 18">
            <a:extLst>
              <a:ext uri="{FF2B5EF4-FFF2-40B4-BE49-F238E27FC236}">
                <a16:creationId xmlns:a16="http://schemas.microsoft.com/office/drawing/2014/main" id="{DA48C424-A3E8-45D9-A344-780A64F65F99}"/>
              </a:ext>
            </a:extLst>
          </p:cNvPr>
          <p:cNvSpPr/>
          <p:nvPr userDrawn="1"/>
        </p:nvSpPr>
        <p:spPr>
          <a:xfrm>
            <a:off x="0" y="5532437"/>
            <a:ext cx="12192000" cy="1325563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a-DK" noProof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A2C5870-C68D-4A7D-82BB-410BAD394D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28800" y="470055"/>
            <a:ext cx="10515600" cy="1325563"/>
          </a:xfrm>
        </p:spPr>
        <p:txBody>
          <a:bodyPr rtlCol="0"/>
          <a:lstStyle>
            <a:lvl1pPr>
              <a:defRPr>
                <a:gradFill>
                  <a:gsLst>
                    <a:gs pos="0">
                      <a:schemeClr val="bg2"/>
                    </a:gs>
                    <a:gs pos="100000">
                      <a:schemeClr val="accent1"/>
                    </a:gs>
                  </a:gsLst>
                  <a:lin ang="0" scaled="1"/>
                </a:gradFill>
              </a:defRPr>
            </a:lvl1pPr>
          </a:lstStyle>
          <a:p>
            <a:pPr rtl="0"/>
            <a:r>
              <a:rPr lang="da-DK" noProof="0"/>
              <a:t>DIAGRAMDIAS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6236F3ED-82D9-4642-A435-86170B8919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endParaRPr lang="da-DK" noProof="0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B172C020-7618-45BB-AF25-CD2F3A57D9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a-DK" noProof="0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AFAFB5F8-C1DD-4F45-9C62-6669B34800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5CBEC59-7FF9-4688-98DF-89832A0C9025}" type="slidenum">
              <a:rPr lang="da-DK" noProof="0" smtClean="0"/>
              <a:t>‹nr.›</a:t>
            </a:fld>
            <a:endParaRPr lang="da-DK" noProof="0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6D28A3A2-B6A3-4735-BBC9-E721BA710C9B}"/>
              </a:ext>
            </a:extLst>
          </p:cNvPr>
          <p:cNvSpPr/>
          <p:nvPr userDrawn="1"/>
        </p:nvSpPr>
        <p:spPr>
          <a:xfrm>
            <a:off x="687289" y="0"/>
            <a:ext cx="72000" cy="128930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a-DK" noProof="0"/>
          </a:p>
        </p:txBody>
      </p:sp>
      <p:sp>
        <p:nvSpPr>
          <p:cNvPr id="9" name="Pladsholder til tekst 2">
            <a:extLst>
              <a:ext uri="{FF2B5EF4-FFF2-40B4-BE49-F238E27FC236}">
                <a16:creationId xmlns:a16="http://schemas.microsoft.com/office/drawing/2014/main" id="{BADDF5A7-229B-4731-9A6F-9DE095F666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928800" y="2316979"/>
            <a:ext cx="5157787" cy="823912"/>
          </a:xfrm>
        </p:spPr>
        <p:txBody>
          <a:bodyPr rtlCol="0" anchor="b"/>
          <a:lstStyle>
            <a:lvl1pPr marL="0" indent="0">
              <a:buNone/>
              <a:defRPr lang="en-US" sz="2500" b="1" i="0" kern="120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da-DK" noProof="0"/>
              <a:t>Klik for at redigere i master</a:t>
            </a:r>
          </a:p>
        </p:txBody>
      </p:sp>
      <p:sp>
        <p:nvSpPr>
          <p:cNvPr id="10" name="Pladsholder til indhold 3">
            <a:extLst>
              <a:ext uri="{FF2B5EF4-FFF2-40B4-BE49-F238E27FC236}">
                <a16:creationId xmlns:a16="http://schemas.microsoft.com/office/drawing/2014/main" id="{131A72C0-870A-4F64-AE16-6B1FA2C61A94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928800" y="3431112"/>
            <a:ext cx="5157787" cy="2017154"/>
          </a:xfrm>
        </p:spPr>
        <p:txBody>
          <a:bodyPr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US" sz="1600" i="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 rtl="0"/>
            <a:r>
              <a:rPr lang="da-DK" noProof="0"/>
              <a:t>Klik for at redigere i master</a:t>
            </a:r>
          </a:p>
        </p:txBody>
      </p:sp>
      <p:sp>
        <p:nvSpPr>
          <p:cNvPr id="11" name="Pladsholder til tekst 4">
            <a:extLst>
              <a:ext uri="{FF2B5EF4-FFF2-40B4-BE49-F238E27FC236}">
                <a16:creationId xmlns:a16="http://schemas.microsoft.com/office/drawing/2014/main" id="{9962AFC0-1C35-4CF7-B15A-469738360002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224784" y="1402584"/>
            <a:ext cx="5183188" cy="823912"/>
          </a:xfrm>
        </p:spPr>
        <p:txBody>
          <a:bodyPr rtlCol="0" anchor="b"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da-DK" noProof="0"/>
              <a:t>Klik for at redigere i master</a:t>
            </a:r>
          </a:p>
        </p:txBody>
      </p:sp>
      <p:sp>
        <p:nvSpPr>
          <p:cNvPr id="12" name="Pladsholder til indhold 5">
            <a:extLst>
              <a:ext uri="{FF2B5EF4-FFF2-40B4-BE49-F238E27FC236}">
                <a16:creationId xmlns:a16="http://schemas.microsoft.com/office/drawing/2014/main" id="{2A1EF39B-44B4-41E9-B813-11A664255B46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224784" y="2516716"/>
            <a:ext cx="5183188" cy="2931545"/>
          </a:xfrm>
        </p:spPr>
        <p:txBody>
          <a:bodyPr rtlCol="0">
            <a:normAutofit/>
          </a:bodyPr>
          <a:lstStyle>
            <a:lvl1pPr>
              <a:defRPr lang="en-US" sz="1600" i="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da-DK" noProof="0"/>
              <a:t>Klik for at redigere i master</a:t>
            </a:r>
          </a:p>
        </p:txBody>
      </p:sp>
      <p:cxnSp>
        <p:nvCxnSpPr>
          <p:cNvPr id="13" name="Lige forbindelse 12">
            <a:extLst>
              <a:ext uri="{FF2B5EF4-FFF2-40B4-BE49-F238E27FC236}">
                <a16:creationId xmlns:a16="http://schemas.microsoft.com/office/drawing/2014/main" id="{0E13CA67-E267-486C-8B01-B07C27F7D30A}"/>
              </a:ext>
            </a:extLst>
          </p:cNvPr>
          <p:cNvCxnSpPr/>
          <p:nvPr userDrawn="1"/>
        </p:nvCxnSpPr>
        <p:spPr>
          <a:xfrm>
            <a:off x="1068863" y="3271933"/>
            <a:ext cx="630936" cy="0"/>
          </a:xfrm>
          <a:prstGeom prst="line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Lige forbindelse 13">
            <a:extLst>
              <a:ext uri="{FF2B5EF4-FFF2-40B4-BE49-F238E27FC236}">
                <a16:creationId xmlns:a16="http://schemas.microsoft.com/office/drawing/2014/main" id="{C551A0EC-216D-492E-A209-7CD61B5343CC}"/>
              </a:ext>
            </a:extLst>
          </p:cNvPr>
          <p:cNvCxnSpPr/>
          <p:nvPr userDrawn="1"/>
        </p:nvCxnSpPr>
        <p:spPr>
          <a:xfrm>
            <a:off x="6352281" y="2357538"/>
            <a:ext cx="630936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Lige forbindelse 14">
            <a:extLst>
              <a:ext uri="{FF2B5EF4-FFF2-40B4-BE49-F238E27FC236}">
                <a16:creationId xmlns:a16="http://schemas.microsoft.com/office/drawing/2014/main" id="{EBE7B492-C944-422B-9779-A95207B000CF}"/>
              </a:ext>
            </a:extLst>
          </p:cNvPr>
          <p:cNvCxnSpPr>
            <a:cxnSpLocks/>
          </p:cNvCxnSpPr>
          <p:nvPr userDrawn="1"/>
        </p:nvCxnSpPr>
        <p:spPr>
          <a:xfrm>
            <a:off x="11190767" y="800959"/>
            <a:ext cx="1001233" cy="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Pladsholder til tekst 15">
            <a:extLst>
              <a:ext uri="{FF2B5EF4-FFF2-40B4-BE49-F238E27FC236}">
                <a16:creationId xmlns:a16="http://schemas.microsoft.com/office/drawing/2014/main" id="{B7A18CA1-13F1-4B77-BA9C-71FAF3AEE43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83583" y="837333"/>
            <a:ext cx="610772" cy="328893"/>
          </a:xfrm>
        </p:spPr>
        <p:txBody>
          <a:bodyPr rtlCol="0">
            <a:normAutofit/>
          </a:bodyPr>
          <a:lstStyle>
            <a:lvl1pPr marL="0" indent="0" algn="l">
              <a:buNone/>
              <a:defRPr sz="1200" i="1">
                <a:solidFill>
                  <a:schemeClr val="accent1"/>
                </a:solidFill>
              </a:defRPr>
            </a:lvl1pPr>
          </a:lstStyle>
          <a:p>
            <a:pPr lvl="0" rtl="0"/>
            <a:r>
              <a:rPr lang="da-DK" noProof="0"/>
              <a:t>20XX</a:t>
            </a:r>
          </a:p>
        </p:txBody>
      </p:sp>
      <p:cxnSp>
        <p:nvCxnSpPr>
          <p:cNvPr id="17" name="Lige forbindelse 16">
            <a:extLst>
              <a:ext uri="{FF2B5EF4-FFF2-40B4-BE49-F238E27FC236}">
                <a16:creationId xmlns:a16="http://schemas.microsoft.com/office/drawing/2014/main" id="{166915A3-52A7-4C8C-B8EC-41071CB1A90B}"/>
              </a:ext>
            </a:extLst>
          </p:cNvPr>
          <p:cNvCxnSpPr>
            <a:cxnSpLocks/>
          </p:cNvCxnSpPr>
          <p:nvPr userDrawn="1"/>
        </p:nvCxnSpPr>
        <p:spPr>
          <a:xfrm>
            <a:off x="0" y="6168360"/>
            <a:ext cx="1764792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Lige forbindelse 17">
            <a:extLst>
              <a:ext uri="{FF2B5EF4-FFF2-40B4-BE49-F238E27FC236}">
                <a16:creationId xmlns:a16="http://schemas.microsoft.com/office/drawing/2014/main" id="{248B84D4-EC6A-481E-87B5-0AA6E59A5C12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11384397" y="6579108"/>
            <a:ext cx="557784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756118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ktangel 24">
            <a:extLst>
              <a:ext uri="{FF2B5EF4-FFF2-40B4-BE49-F238E27FC236}">
                <a16:creationId xmlns:a16="http://schemas.microsoft.com/office/drawing/2014/main" id="{10540321-6794-45E5-A403-F840A499D670}"/>
              </a:ext>
            </a:extLst>
          </p:cNvPr>
          <p:cNvSpPr/>
          <p:nvPr userDrawn="1"/>
        </p:nvSpPr>
        <p:spPr>
          <a:xfrm>
            <a:off x="120000" y="117000"/>
            <a:ext cx="11952000" cy="6624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 w="273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a-DK" noProof="0"/>
          </a:p>
        </p:txBody>
      </p:sp>
      <p:cxnSp>
        <p:nvCxnSpPr>
          <p:cNvPr id="26" name="Lige forbindelse 25">
            <a:extLst>
              <a:ext uri="{FF2B5EF4-FFF2-40B4-BE49-F238E27FC236}">
                <a16:creationId xmlns:a16="http://schemas.microsoft.com/office/drawing/2014/main" id="{FA226BC7-E49E-4871-8B90-93766E659C8E}"/>
              </a:ext>
            </a:extLst>
          </p:cNvPr>
          <p:cNvCxnSpPr>
            <a:cxnSpLocks/>
          </p:cNvCxnSpPr>
          <p:nvPr userDrawn="1"/>
        </p:nvCxnSpPr>
        <p:spPr>
          <a:xfrm>
            <a:off x="10939723" y="800959"/>
            <a:ext cx="1001233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Pladsholder til tekst 15">
            <a:extLst>
              <a:ext uri="{FF2B5EF4-FFF2-40B4-BE49-F238E27FC236}">
                <a16:creationId xmlns:a16="http://schemas.microsoft.com/office/drawing/2014/main" id="{7FD1F1BF-3901-435E-A225-44921D70976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832539" y="837333"/>
            <a:ext cx="610772" cy="328893"/>
          </a:xfrm>
        </p:spPr>
        <p:txBody>
          <a:bodyPr rtlCol="0">
            <a:normAutofit/>
          </a:bodyPr>
          <a:lstStyle>
            <a:lvl1pPr marL="0" indent="0" algn="l">
              <a:buNone/>
              <a:defRPr sz="1200" i="1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da-DK" noProof="0"/>
              <a:t>20XX</a:t>
            </a:r>
          </a:p>
        </p:txBody>
      </p:sp>
      <p:cxnSp>
        <p:nvCxnSpPr>
          <p:cNvPr id="29" name="Lige forbindelse 28">
            <a:extLst>
              <a:ext uri="{FF2B5EF4-FFF2-40B4-BE49-F238E27FC236}">
                <a16:creationId xmlns:a16="http://schemas.microsoft.com/office/drawing/2014/main" id="{3A349A95-A047-4A05-83FB-F32C38181430}"/>
              </a:ext>
            </a:extLst>
          </p:cNvPr>
          <p:cNvCxnSpPr>
            <a:cxnSpLocks/>
          </p:cNvCxnSpPr>
          <p:nvPr userDrawn="1"/>
        </p:nvCxnSpPr>
        <p:spPr>
          <a:xfrm flipV="1">
            <a:off x="11663289" y="6300217"/>
            <a:ext cx="0" cy="310226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el 1">
            <a:extLst>
              <a:ext uri="{FF2B5EF4-FFF2-40B4-BE49-F238E27FC236}">
                <a16:creationId xmlns:a16="http://schemas.microsoft.com/office/drawing/2014/main" id="{0A2C5870-C68D-4A7D-82BB-410BAD394D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28800" y="470055"/>
            <a:ext cx="10515600" cy="1325563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da-DK" noProof="0"/>
              <a:t>DIAGRAMDIAS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6236F3ED-82D9-4642-A435-86170B8919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endParaRPr lang="da-DK" noProof="0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B172C020-7618-45BB-AF25-CD2F3A57D9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a-DK" noProof="0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AFAFB5F8-C1DD-4F45-9C62-6669B34800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5CBEC59-7FF9-4688-98DF-89832A0C9025}" type="slidenum">
              <a:rPr lang="da-DK" noProof="0" smtClean="0"/>
              <a:t>‹nr.›</a:t>
            </a:fld>
            <a:endParaRPr lang="da-DK" noProof="0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6D28A3A2-B6A3-4735-BBC9-E721BA710C9B}"/>
              </a:ext>
            </a:extLst>
          </p:cNvPr>
          <p:cNvSpPr/>
          <p:nvPr userDrawn="1"/>
        </p:nvSpPr>
        <p:spPr>
          <a:xfrm>
            <a:off x="687288" y="255842"/>
            <a:ext cx="72000" cy="10334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a-DK" noProof="0"/>
          </a:p>
        </p:txBody>
      </p:sp>
      <p:sp>
        <p:nvSpPr>
          <p:cNvPr id="9" name="Pladsholder til tekst 2">
            <a:extLst>
              <a:ext uri="{FF2B5EF4-FFF2-40B4-BE49-F238E27FC236}">
                <a16:creationId xmlns:a16="http://schemas.microsoft.com/office/drawing/2014/main" id="{BADDF5A7-229B-4731-9A6F-9DE095F666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928800" y="2316979"/>
            <a:ext cx="5157787" cy="823912"/>
          </a:xfrm>
        </p:spPr>
        <p:txBody>
          <a:bodyPr rtlCol="0" anchor="b"/>
          <a:lstStyle>
            <a:lvl1pPr marL="0" indent="0">
              <a:buNone/>
              <a:defRPr lang="en-US" sz="2500" b="1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da-DK" noProof="0"/>
              <a:t>Klik for at redigere i master</a:t>
            </a:r>
          </a:p>
        </p:txBody>
      </p:sp>
      <p:sp>
        <p:nvSpPr>
          <p:cNvPr id="10" name="Pladsholder til indhold 3">
            <a:extLst>
              <a:ext uri="{FF2B5EF4-FFF2-40B4-BE49-F238E27FC236}">
                <a16:creationId xmlns:a16="http://schemas.microsoft.com/office/drawing/2014/main" id="{131A72C0-870A-4F64-AE16-6B1FA2C61A94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928800" y="3431112"/>
            <a:ext cx="5157787" cy="2773258"/>
          </a:xfrm>
        </p:spPr>
        <p:txBody>
          <a:bodyPr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US" sz="1600" i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 rtl="0"/>
            <a:r>
              <a:rPr lang="da-DK" noProof="0"/>
              <a:t>Klik for at redigere i master</a:t>
            </a:r>
          </a:p>
        </p:txBody>
      </p:sp>
      <p:sp>
        <p:nvSpPr>
          <p:cNvPr id="11" name="Pladsholder til tekst 4">
            <a:extLst>
              <a:ext uri="{FF2B5EF4-FFF2-40B4-BE49-F238E27FC236}">
                <a16:creationId xmlns:a16="http://schemas.microsoft.com/office/drawing/2014/main" id="{9962AFC0-1C35-4CF7-B15A-469738360002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224784" y="1402584"/>
            <a:ext cx="5183188" cy="823912"/>
          </a:xfrm>
        </p:spPr>
        <p:txBody>
          <a:bodyPr rtlCol="0" anchor="b"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da-DK" noProof="0"/>
              <a:t>Klik for at redigere i master</a:t>
            </a:r>
          </a:p>
        </p:txBody>
      </p:sp>
      <p:sp>
        <p:nvSpPr>
          <p:cNvPr id="12" name="Pladsholder til indhold 5">
            <a:extLst>
              <a:ext uri="{FF2B5EF4-FFF2-40B4-BE49-F238E27FC236}">
                <a16:creationId xmlns:a16="http://schemas.microsoft.com/office/drawing/2014/main" id="{2A1EF39B-44B4-41E9-B813-11A664255B46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224784" y="2516716"/>
            <a:ext cx="5183188" cy="3687653"/>
          </a:xfrm>
        </p:spPr>
        <p:txBody>
          <a:bodyPr rtlCol="0">
            <a:normAutofit/>
          </a:bodyPr>
          <a:lstStyle>
            <a:lvl1pPr>
              <a:defRPr lang="en-US" sz="1600" i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da-DK" noProof="0"/>
              <a:t>Klik for at redigere i master</a:t>
            </a:r>
          </a:p>
        </p:txBody>
      </p:sp>
      <p:cxnSp>
        <p:nvCxnSpPr>
          <p:cNvPr id="13" name="Lige forbindelse 12">
            <a:extLst>
              <a:ext uri="{FF2B5EF4-FFF2-40B4-BE49-F238E27FC236}">
                <a16:creationId xmlns:a16="http://schemas.microsoft.com/office/drawing/2014/main" id="{0E13CA67-E267-486C-8B01-B07C27F7D30A}"/>
              </a:ext>
            </a:extLst>
          </p:cNvPr>
          <p:cNvCxnSpPr/>
          <p:nvPr userDrawn="1"/>
        </p:nvCxnSpPr>
        <p:spPr>
          <a:xfrm>
            <a:off x="1068863" y="3271933"/>
            <a:ext cx="630936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Lige forbindelse 13">
            <a:extLst>
              <a:ext uri="{FF2B5EF4-FFF2-40B4-BE49-F238E27FC236}">
                <a16:creationId xmlns:a16="http://schemas.microsoft.com/office/drawing/2014/main" id="{C551A0EC-216D-492E-A209-7CD61B5343CC}"/>
              </a:ext>
            </a:extLst>
          </p:cNvPr>
          <p:cNvCxnSpPr/>
          <p:nvPr userDrawn="1"/>
        </p:nvCxnSpPr>
        <p:spPr>
          <a:xfrm>
            <a:off x="6352281" y="2357538"/>
            <a:ext cx="630936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Lige forbindelse 17">
            <a:extLst>
              <a:ext uri="{FF2B5EF4-FFF2-40B4-BE49-F238E27FC236}">
                <a16:creationId xmlns:a16="http://schemas.microsoft.com/office/drawing/2014/main" id="{5DF95BF2-B52F-4059-BC20-4B61F5F92FC3}"/>
              </a:ext>
            </a:extLst>
          </p:cNvPr>
          <p:cNvCxnSpPr>
            <a:cxnSpLocks/>
          </p:cNvCxnSpPr>
          <p:nvPr userDrawn="1"/>
        </p:nvCxnSpPr>
        <p:spPr>
          <a:xfrm>
            <a:off x="256374" y="6168360"/>
            <a:ext cx="1508418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298521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ktangel 16">
            <a:extLst>
              <a:ext uri="{FF2B5EF4-FFF2-40B4-BE49-F238E27FC236}">
                <a16:creationId xmlns:a16="http://schemas.microsoft.com/office/drawing/2014/main" id="{DCC8FE21-4B79-46A0-A2D5-AA64AFC6197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a-DK" noProof="0"/>
          </a:p>
        </p:txBody>
      </p:sp>
      <p:sp>
        <p:nvSpPr>
          <p:cNvPr id="14" name="Pladsholder til tekst 2">
            <a:extLst>
              <a:ext uri="{FF2B5EF4-FFF2-40B4-BE49-F238E27FC236}">
                <a16:creationId xmlns:a16="http://schemas.microsoft.com/office/drawing/2014/main" id="{4D589D6B-831D-4563-A99C-EBE2564083E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555328" y="2272009"/>
            <a:ext cx="4759643" cy="823912"/>
          </a:xfrm>
        </p:spPr>
        <p:txBody>
          <a:bodyPr rtlCol="0" anchor="b"/>
          <a:lstStyle>
            <a:lvl1pPr marL="0" indent="0">
              <a:buNone/>
              <a:defRPr lang="en-US" sz="2500" b="1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da-DK" noProof="0"/>
              <a:t>Klik for at redigere i master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F248368-1908-4FA2-8871-C97A5210E9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7519" y="630859"/>
            <a:ext cx="4143555" cy="1536580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da-DK" noProof="0"/>
              <a:t>DIAGRAM</a:t>
            </a:r>
            <a:br>
              <a:rPr lang="da-DK" noProof="0"/>
            </a:br>
            <a:r>
              <a:rPr lang="da-DK" noProof="0"/>
              <a:t>SLIDE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D269E74E-E12F-474D-8520-0AAEE93051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endParaRPr lang="da-DK" noProof="0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B9568C84-3A49-4E3F-B2E7-4CE5D636B8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a-DK" noProof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A0980AB7-46B3-4911-A879-10A547487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5CBEC59-7FF9-4688-98DF-89832A0C9025}" type="slidenum">
              <a:rPr lang="da-DK" noProof="0" smtClean="0"/>
              <a:t>‹nr.›</a:t>
            </a:fld>
            <a:endParaRPr lang="da-DK" noProof="0"/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56D751D1-0AE0-4B49-A19D-74CA71D2C096}"/>
              </a:ext>
            </a:extLst>
          </p:cNvPr>
          <p:cNvSpPr/>
          <p:nvPr userDrawn="1"/>
        </p:nvSpPr>
        <p:spPr>
          <a:xfrm>
            <a:off x="1285167" y="871728"/>
            <a:ext cx="72000" cy="93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a-DK" noProof="0"/>
          </a:p>
        </p:txBody>
      </p:sp>
      <p:cxnSp>
        <p:nvCxnSpPr>
          <p:cNvPr id="13" name="Lige forbindelse 12">
            <a:extLst>
              <a:ext uri="{FF2B5EF4-FFF2-40B4-BE49-F238E27FC236}">
                <a16:creationId xmlns:a16="http://schemas.microsoft.com/office/drawing/2014/main" id="{F83713E2-6BCF-4CEB-A9B2-A0F540060B9B}"/>
              </a:ext>
            </a:extLst>
          </p:cNvPr>
          <p:cNvCxnSpPr>
            <a:cxnSpLocks/>
          </p:cNvCxnSpPr>
          <p:nvPr userDrawn="1"/>
        </p:nvCxnSpPr>
        <p:spPr>
          <a:xfrm>
            <a:off x="11190767" y="800959"/>
            <a:ext cx="1001233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Pladsholder til tekst 15">
            <a:extLst>
              <a:ext uri="{FF2B5EF4-FFF2-40B4-BE49-F238E27FC236}">
                <a16:creationId xmlns:a16="http://schemas.microsoft.com/office/drawing/2014/main" id="{557CF87C-3640-450C-B0F1-EAD21666117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83583" y="837333"/>
            <a:ext cx="610772" cy="328893"/>
          </a:xfrm>
        </p:spPr>
        <p:txBody>
          <a:bodyPr rtlCol="0">
            <a:normAutofit/>
          </a:bodyPr>
          <a:lstStyle>
            <a:lvl1pPr marL="0" indent="0" algn="l">
              <a:buNone/>
              <a:defRPr sz="1200" i="1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da-DK" noProof="0"/>
              <a:t>20XX</a:t>
            </a:r>
          </a:p>
        </p:txBody>
      </p:sp>
      <p:cxnSp>
        <p:nvCxnSpPr>
          <p:cNvPr id="18" name="Lige forbindelse 17">
            <a:extLst>
              <a:ext uri="{FF2B5EF4-FFF2-40B4-BE49-F238E27FC236}">
                <a16:creationId xmlns:a16="http://schemas.microsoft.com/office/drawing/2014/main" id="{DB2A467A-5EC5-4E43-861E-F15D1E487F6D}"/>
              </a:ext>
            </a:extLst>
          </p:cNvPr>
          <p:cNvCxnSpPr>
            <a:cxnSpLocks/>
          </p:cNvCxnSpPr>
          <p:nvPr userDrawn="1"/>
        </p:nvCxnSpPr>
        <p:spPr>
          <a:xfrm>
            <a:off x="0" y="6168360"/>
            <a:ext cx="1764792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Lige forbindelse 18">
            <a:extLst>
              <a:ext uri="{FF2B5EF4-FFF2-40B4-BE49-F238E27FC236}">
                <a16:creationId xmlns:a16="http://schemas.microsoft.com/office/drawing/2014/main" id="{5FCDC761-E078-4116-B4FD-B0C88CDEB3DB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11384397" y="6579108"/>
            <a:ext cx="557784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ladsholder til indhold 3">
            <a:extLst>
              <a:ext uri="{FF2B5EF4-FFF2-40B4-BE49-F238E27FC236}">
                <a16:creationId xmlns:a16="http://schemas.microsoft.com/office/drawing/2014/main" id="{3B530EAF-CF53-49F1-B6C8-C2B60A5F633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1555328" y="3386142"/>
            <a:ext cx="4759643" cy="2773258"/>
          </a:xfrm>
        </p:spPr>
        <p:txBody>
          <a:bodyPr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US" sz="1600" i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 rtl="0"/>
            <a:r>
              <a:rPr lang="da-DK" noProof="0"/>
              <a:t>Klik for at redigere i master</a:t>
            </a:r>
          </a:p>
        </p:txBody>
      </p:sp>
      <p:sp>
        <p:nvSpPr>
          <p:cNvPr id="20" name="Pladsholder til tekst 4">
            <a:extLst>
              <a:ext uri="{FF2B5EF4-FFF2-40B4-BE49-F238E27FC236}">
                <a16:creationId xmlns:a16="http://schemas.microsoft.com/office/drawing/2014/main" id="{73B77664-6718-4048-AA03-DCFB4D6D880C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911272" y="1414759"/>
            <a:ext cx="4783083" cy="823912"/>
          </a:xfrm>
        </p:spPr>
        <p:txBody>
          <a:bodyPr rtlCol="0" anchor="b"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da-DK" noProof="0"/>
              <a:t>Klik for at redigere i master</a:t>
            </a:r>
          </a:p>
        </p:txBody>
      </p:sp>
      <p:sp>
        <p:nvSpPr>
          <p:cNvPr id="21" name="Pladsholder til indhold 5">
            <a:extLst>
              <a:ext uri="{FF2B5EF4-FFF2-40B4-BE49-F238E27FC236}">
                <a16:creationId xmlns:a16="http://schemas.microsoft.com/office/drawing/2014/main" id="{17E62B55-2C81-4D0C-82F0-D765EFB74575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911272" y="2528891"/>
            <a:ext cx="4783083" cy="3630507"/>
          </a:xfrm>
        </p:spPr>
        <p:txBody>
          <a:bodyPr rtlCol="0">
            <a:normAutofit/>
          </a:bodyPr>
          <a:lstStyle>
            <a:lvl1pPr>
              <a:defRPr lang="en-US" sz="1600" i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da-DK" noProof="0"/>
              <a:t>Klik for at redigere i master</a:t>
            </a:r>
          </a:p>
        </p:txBody>
      </p:sp>
      <p:cxnSp>
        <p:nvCxnSpPr>
          <p:cNvPr id="22" name="Lige forbindelse 21">
            <a:extLst>
              <a:ext uri="{FF2B5EF4-FFF2-40B4-BE49-F238E27FC236}">
                <a16:creationId xmlns:a16="http://schemas.microsoft.com/office/drawing/2014/main" id="{D6ECB7AA-A238-4E2E-8A06-0B7C8B62A61D}"/>
              </a:ext>
            </a:extLst>
          </p:cNvPr>
          <p:cNvCxnSpPr>
            <a:cxnSpLocks/>
          </p:cNvCxnSpPr>
          <p:nvPr userDrawn="1"/>
        </p:nvCxnSpPr>
        <p:spPr>
          <a:xfrm>
            <a:off x="1695391" y="3226963"/>
            <a:ext cx="630936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Lige forbindelse 22">
            <a:extLst>
              <a:ext uri="{FF2B5EF4-FFF2-40B4-BE49-F238E27FC236}">
                <a16:creationId xmlns:a16="http://schemas.microsoft.com/office/drawing/2014/main" id="{734F3080-CEDC-41FB-BA9C-9C93575A8C71}"/>
              </a:ext>
            </a:extLst>
          </p:cNvPr>
          <p:cNvCxnSpPr>
            <a:cxnSpLocks/>
          </p:cNvCxnSpPr>
          <p:nvPr userDrawn="1"/>
        </p:nvCxnSpPr>
        <p:spPr>
          <a:xfrm>
            <a:off x="7038769" y="2369713"/>
            <a:ext cx="630936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006709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ktangel 23">
            <a:extLst>
              <a:ext uri="{FF2B5EF4-FFF2-40B4-BE49-F238E27FC236}">
                <a16:creationId xmlns:a16="http://schemas.microsoft.com/office/drawing/2014/main" id="{00CD2376-834B-4EE0-BA14-A9AEA2135615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a-DK" noProof="0"/>
          </a:p>
        </p:txBody>
      </p:sp>
      <p:sp>
        <p:nvSpPr>
          <p:cNvPr id="14" name="Pladsholder til tekst 2">
            <a:extLst>
              <a:ext uri="{FF2B5EF4-FFF2-40B4-BE49-F238E27FC236}">
                <a16:creationId xmlns:a16="http://schemas.microsoft.com/office/drawing/2014/main" id="{4D589D6B-831D-4563-A99C-EBE2564083E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555329" y="2272009"/>
            <a:ext cx="4540672" cy="823912"/>
          </a:xfrm>
        </p:spPr>
        <p:txBody>
          <a:bodyPr rtlCol="0" anchor="b"/>
          <a:lstStyle>
            <a:lvl1pPr marL="0" indent="0">
              <a:buNone/>
              <a:defRPr lang="en-US" sz="2500" b="1" i="0" kern="120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da-DK" noProof="0"/>
              <a:t>Klik for at redigere i master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F248368-1908-4FA2-8871-C97A5210E9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7519" y="630859"/>
            <a:ext cx="4143555" cy="1536580"/>
          </a:xfrm>
        </p:spPr>
        <p:txBody>
          <a:bodyPr rtlCol="0"/>
          <a:lstStyle>
            <a:lvl1pPr>
              <a:defRPr>
                <a:gradFill>
                  <a:gsLst>
                    <a:gs pos="0">
                      <a:schemeClr val="bg2"/>
                    </a:gs>
                    <a:gs pos="100000">
                      <a:schemeClr val="accent1"/>
                    </a:gs>
                  </a:gsLst>
                  <a:lin ang="0" scaled="1"/>
                </a:gradFill>
              </a:defRPr>
            </a:lvl1pPr>
          </a:lstStyle>
          <a:p>
            <a:pPr rtl="0"/>
            <a:r>
              <a:rPr lang="da-DK" noProof="0"/>
              <a:t>DIAGRAM</a:t>
            </a:r>
            <a:br>
              <a:rPr lang="da-DK" noProof="0"/>
            </a:br>
            <a:r>
              <a:rPr lang="da-DK" noProof="0"/>
              <a:t>SLIDE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D269E74E-E12F-474D-8520-0AAEE93051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endParaRPr lang="da-DK" noProof="0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B9568C84-3A49-4E3F-B2E7-4CE5D636B8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 rtl="0"/>
            <a:endParaRPr lang="da-DK" noProof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A0980AB7-46B3-4911-A879-10A547487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5CBEC59-7FF9-4688-98DF-89832A0C9025}" type="slidenum">
              <a:rPr lang="da-DK" noProof="0" smtClean="0"/>
              <a:t>‹nr.›</a:t>
            </a:fld>
            <a:endParaRPr lang="da-DK" noProof="0"/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56D751D1-0AE0-4B49-A19D-74CA71D2C096}"/>
              </a:ext>
            </a:extLst>
          </p:cNvPr>
          <p:cNvSpPr/>
          <p:nvPr userDrawn="1"/>
        </p:nvSpPr>
        <p:spPr>
          <a:xfrm>
            <a:off x="1285167" y="871728"/>
            <a:ext cx="72000" cy="936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a-DK" noProof="0"/>
          </a:p>
        </p:txBody>
      </p:sp>
      <p:cxnSp>
        <p:nvCxnSpPr>
          <p:cNvPr id="13" name="Lige forbindelse 12">
            <a:extLst>
              <a:ext uri="{FF2B5EF4-FFF2-40B4-BE49-F238E27FC236}">
                <a16:creationId xmlns:a16="http://schemas.microsoft.com/office/drawing/2014/main" id="{F83713E2-6BCF-4CEB-A9B2-A0F540060B9B}"/>
              </a:ext>
            </a:extLst>
          </p:cNvPr>
          <p:cNvCxnSpPr>
            <a:cxnSpLocks/>
          </p:cNvCxnSpPr>
          <p:nvPr userDrawn="1"/>
        </p:nvCxnSpPr>
        <p:spPr>
          <a:xfrm>
            <a:off x="11190767" y="800959"/>
            <a:ext cx="1001233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Pladsholder til tekst 15">
            <a:extLst>
              <a:ext uri="{FF2B5EF4-FFF2-40B4-BE49-F238E27FC236}">
                <a16:creationId xmlns:a16="http://schemas.microsoft.com/office/drawing/2014/main" id="{557CF87C-3640-450C-B0F1-EAD21666117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83583" y="837333"/>
            <a:ext cx="610772" cy="328893"/>
          </a:xfrm>
        </p:spPr>
        <p:txBody>
          <a:bodyPr rtlCol="0">
            <a:normAutofit/>
          </a:bodyPr>
          <a:lstStyle>
            <a:lvl1pPr marL="0" indent="0" algn="l">
              <a:buNone/>
              <a:defRPr sz="1200" i="1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da-DK" noProof="0"/>
              <a:t>20XX</a:t>
            </a:r>
          </a:p>
        </p:txBody>
      </p:sp>
      <p:cxnSp>
        <p:nvCxnSpPr>
          <p:cNvPr id="18" name="Lige forbindelse 17">
            <a:extLst>
              <a:ext uri="{FF2B5EF4-FFF2-40B4-BE49-F238E27FC236}">
                <a16:creationId xmlns:a16="http://schemas.microsoft.com/office/drawing/2014/main" id="{DB2A467A-5EC5-4E43-861E-F15D1E487F6D}"/>
              </a:ext>
            </a:extLst>
          </p:cNvPr>
          <p:cNvCxnSpPr>
            <a:cxnSpLocks/>
          </p:cNvCxnSpPr>
          <p:nvPr userDrawn="1"/>
        </p:nvCxnSpPr>
        <p:spPr>
          <a:xfrm>
            <a:off x="0" y="6168360"/>
            <a:ext cx="1764792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Lige forbindelse 18">
            <a:extLst>
              <a:ext uri="{FF2B5EF4-FFF2-40B4-BE49-F238E27FC236}">
                <a16:creationId xmlns:a16="http://schemas.microsoft.com/office/drawing/2014/main" id="{5FCDC761-E078-4116-B4FD-B0C88CDEB3DB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11384397" y="6579108"/>
            <a:ext cx="557784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ladsholder til indhold 3">
            <a:extLst>
              <a:ext uri="{FF2B5EF4-FFF2-40B4-BE49-F238E27FC236}">
                <a16:creationId xmlns:a16="http://schemas.microsoft.com/office/drawing/2014/main" id="{3B530EAF-CF53-49F1-B6C8-C2B60A5F633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1555329" y="3386142"/>
            <a:ext cx="4540672" cy="2773258"/>
          </a:xfrm>
        </p:spPr>
        <p:txBody>
          <a:bodyPr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US" sz="1600" i="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 rtl="0"/>
            <a:r>
              <a:rPr lang="da-DK" noProof="0"/>
              <a:t>Klik for at redigere i master</a:t>
            </a:r>
          </a:p>
        </p:txBody>
      </p:sp>
      <p:sp>
        <p:nvSpPr>
          <p:cNvPr id="20" name="Pladsholder til tekst 4">
            <a:extLst>
              <a:ext uri="{FF2B5EF4-FFF2-40B4-BE49-F238E27FC236}">
                <a16:creationId xmlns:a16="http://schemas.microsoft.com/office/drawing/2014/main" id="{73B77664-6718-4048-AA03-DCFB4D6D880C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911272" y="1414759"/>
            <a:ext cx="4783083" cy="823912"/>
          </a:xfrm>
        </p:spPr>
        <p:txBody>
          <a:bodyPr rtlCol="0" anchor="b"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da-DK" noProof="0"/>
              <a:t>Klik for at redigere i master</a:t>
            </a:r>
          </a:p>
        </p:txBody>
      </p:sp>
      <p:sp>
        <p:nvSpPr>
          <p:cNvPr id="21" name="Pladsholder til indhold 5">
            <a:extLst>
              <a:ext uri="{FF2B5EF4-FFF2-40B4-BE49-F238E27FC236}">
                <a16:creationId xmlns:a16="http://schemas.microsoft.com/office/drawing/2014/main" id="{17E62B55-2C81-4D0C-82F0-D765EFB74575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911272" y="2528891"/>
            <a:ext cx="4783083" cy="3630507"/>
          </a:xfrm>
        </p:spPr>
        <p:txBody>
          <a:bodyPr rtlCol="0">
            <a:normAutofit/>
          </a:bodyPr>
          <a:lstStyle>
            <a:lvl1pPr>
              <a:defRPr lang="en-US" sz="1600" i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da-DK" noProof="0"/>
              <a:t>Klik for at redigere i master</a:t>
            </a:r>
          </a:p>
        </p:txBody>
      </p:sp>
      <p:cxnSp>
        <p:nvCxnSpPr>
          <p:cNvPr id="22" name="Lige forbindelse 21">
            <a:extLst>
              <a:ext uri="{FF2B5EF4-FFF2-40B4-BE49-F238E27FC236}">
                <a16:creationId xmlns:a16="http://schemas.microsoft.com/office/drawing/2014/main" id="{D6ECB7AA-A238-4E2E-8A06-0B7C8B62A61D}"/>
              </a:ext>
            </a:extLst>
          </p:cNvPr>
          <p:cNvCxnSpPr>
            <a:cxnSpLocks/>
          </p:cNvCxnSpPr>
          <p:nvPr userDrawn="1"/>
        </p:nvCxnSpPr>
        <p:spPr>
          <a:xfrm>
            <a:off x="1695391" y="3226963"/>
            <a:ext cx="630936" cy="0"/>
          </a:xfrm>
          <a:prstGeom prst="line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Lige forbindelse 22">
            <a:extLst>
              <a:ext uri="{FF2B5EF4-FFF2-40B4-BE49-F238E27FC236}">
                <a16:creationId xmlns:a16="http://schemas.microsoft.com/office/drawing/2014/main" id="{734F3080-CEDC-41FB-BA9C-9C93575A8C71}"/>
              </a:ext>
            </a:extLst>
          </p:cNvPr>
          <p:cNvCxnSpPr>
            <a:cxnSpLocks/>
          </p:cNvCxnSpPr>
          <p:nvPr userDrawn="1"/>
        </p:nvCxnSpPr>
        <p:spPr>
          <a:xfrm>
            <a:off x="7038769" y="2369713"/>
            <a:ext cx="630936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035166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ktangel 15">
            <a:extLst>
              <a:ext uri="{FF2B5EF4-FFF2-40B4-BE49-F238E27FC236}">
                <a16:creationId xmlns:a16="http://schemas.microsoft.com/office/drawing/2014/main" id="{0ED1F5F9-2E42-493E-906D-AA9F7D5F0880}"/>
              </a:ext>
            </a:extLst>
          </p:cNvPr>
          <p:cNvSpPr/>
          <p:nvPr userDrawn="1"/>
        </p:nvSpPr>
        <p:spPr>
          <a:xfrm>
            <a:off x="0" y="5532437"/>
            <a:ext cx="12192000" cy="1325563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a-DK" noProof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BEF872A-3B4F-4F8E-9C76-EEF7A4FEA4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28800" y="647703"/>
            <a:ext cx="6291150" cy="1328497"/>
          </a:xfrm>
        </p:spPr>
        <p:txBody>
          <a:bodyPr rtlCol="0" anchor="b">
            <a:noAutofit/>
          </a:bodyPr>
          <a:lstStyle>
            <a:lvl1pPr>
              <a:defRPr sz="4000">
                <a:gradFill>
                  <a:gsLst>
                    <a:gs pos="0">
                      <a:schemeClr val="bg2"/>
                    </a:gs>
                    <a:gs pos="100000">
                      <a:schemeClr val="accent1"/>
                    </a:gs>
                  </a:gsLst>
                  <a:lin ang="0" scaled="1"/>
                </a:gradFill>
              </a:defRPr>
            </a:lvl1pPr>
          </a:lstStyle>
          <a:p>
            <a:pPr rtl="0"/>
            <a:r>
              <a:rPr lang="da-DK" noProof="0"/>
              <a:t>BILLEDE MED</a:t>
            </a:r>
            <a:br>
              <a:rPr lang="da-DK" noProof="0"/>
            </a:br>
            <a:r>
              <a:rPr lang="da-DK" noProof="0"/>
              <a:t>BILLEDTEKSTSLIDE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8625F378-E3B6-430E-A0C8-CEF68EC3486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2950934"/>
            <a:ext cx="12192000" cy="2581498"/>
          </a:xfrm>
          <a:solidFill>
            <a:schemeClr val="bg1">
              <a:alpha val="35000"/>
            </a:schemeClr>
          </a:solidFill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da-DK" noProof="0"/>
              <a:t>Klik på ikonet for at tilføje et billede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3109A766-AE6E-4EE0-BBA9-267550F4669F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928800" y="2216910"/>
            <a:ext cx="6291150" cy="654726"/>
          </a:xfrm>
        </p:spPr>
        <p:txBody>
          <a:bodyPr rtlCol="0"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da-DK" noProof="0"/>
              <a:t>Klik for at redigere i master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E93FA4ED-DF34-437A-A3DD-C590456AE1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endParaRPr lang="da-DK" noProof="0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96BE8EAD-D127-4320-BE56-300A241256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a-DK" noProof="0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79BD6BD1-5229-4162-9050-A799C11230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5CBEC59-7FF9-4688-98DF-89832A0C9025}" type="slidenum">
              <a:rPr lang="da-DK" noProof="0" smtClean="0"/>
              <a:t>‹nr.›</a:t>
            </a:fld>
            <a:endParaRPr lang="da-DK" noProof="0"/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841F678A-2BA4-4866-BA2B-804BAFA272E6}"/>
              </a:ext>
            </a:extLst>
          </p:cNvPr>
          <p:cNvSpPr/>
          <p:nvPr userDrawn="1"/>
        </p:nvSpPr>
        <p:spPr>
          <a:xfrm>
            <a:off x="687289" y="0"/>
            <a:ext cx="71723" cy="18132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a-DK" noProof="0"/>
          </a:p>
        </p:txBody>
      </p:sp>
      <p:cxnSp>
        <p:nvCxnSpPr>
          <p:cNvPr id="10" name="Lige forbindelse 9">
            <a:extLst>
              <a:ext uri="{FF2B5EF4-FFF2-40B4-BE49-F238E27FC236}">
                <a16:creationId xmlns:a16="http://schemas.microsoft.com/office/drawing/2014/main" id="{B37F503C-8741-4170-AB97-2F028D895E60}"/>
              </a:ext>
            </a:extLst>
          </p:cNvPr>
          <p:cNvCxnSpPr/>
          <p:nvPr userDrawn="1"/>
        </p:nvCxnSpPr>
        <p:spPr>
          <a:xfrm>
            <a:off x="1068863" y="2102969"/>
            <a:ext cx="630936" cy="0"/>
          </a:xfrm>
          <a:prstGeom prst="line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Lige forbindelse 10">
            <a:extLst>
              <a:ext uri="{FF2B5EF4-FFF2-40B4-BE49-F238E27FC236}">
                <a16:creationId xmlns:a16="http://schemas.microsoft.com/office/drawing/2014/main" id="{AA339F42-187E-423E-888A-A223C1B2E02E}"/>
              </a:ext>
            </a:extLst>
          </p:cNvPr>
          <p:cNvCxnSpPr>
            <a:cxnSpLocks/>
          </p:cNvCxnSpPr>
          <p:nvPr userDrawn="1"/>
        </p:nvCxnSpPr>
        <p:spPr>
          <a:xfrm>
            <a:off x="11190767" y="800959"/>
            <a:ext cx="1001233" cy="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ladsholder til tekst 15">
            <a:extLst>
              <a:ext uri="{FF2B5EF4-FFF2-40B4-BE49-F238E27FC236}">
                <a16:creationId xmlns:a16="http://schemas.microsoft.com/office/drawing/2014/main" id="{3156C8BB-DCB4-4A6F-9463-81442ECFAE6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83583" y="837333"/>
            <a:ext cx="610772" cy="328893"/>
          </a:xfrm>
        </p:spPr>
        <p:txBody>
          <a:bodyPr rtlCol="0">
            <a:normAutofit/>
          </a:bodyPr>
          <a:lstStyle>
            <a:lvl1pPr marL="0" indent="0" algn="l">
              <a:buNone/>
              <a:defRPr sz="1200" i="1">
                <a:solidFill>
                  <a:schemeClr val="accent1"/>
                </a:solidFill>
              </a:defRPr>
            </a:lvl1pPr>
          </a:lstStyle>
          <a:p>
            <a:pPr lvl="0" rtl="0"/>
            <a:r>
              <a:rPr lang="da-DK" noProof="0"/>
              <a:t>20XX</a:t>
            </a:r>
          </a:p>
        </p:txBody>
      </p:sp>
      <p:cxnSp>
        <p:nvCxnSpPr>
          <p:cNvPr id="14" name="Lige forbindelse 13">
            <a:extLst>
              <a:ext uri="{FF2B5EF4-FFF2-40B4-BE49-F238E27FC236}">
                <a16:creationId xmlns:a16="http://schemas.microsoft.com/office/drawing/2014/main" id="{046941A3-2F65-4CFA-8EEF-AB50FBB6660E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11384397" y="6579108"/>
            <a:ext cx="557784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Lige forbindelse 17">
            <a:extLst>
              <a:ext uri="{FF2B5EF4-FFF2-40B4-BE49-F238E27FC236}">
                <a16:creationId xmlns:a16="http://schemas.microsoft.com/office/drawing/2014/main" id="{98707FDA-D4BE-43FA-91CD-CBA55EB8CA17}"/>
              </a:ext>
            </a:extLst>
          </p:cNvPr>
          <p:cNvCxnSpPr>
            <a:cxnSpLocks/>
          </p:cNvCxnSpPr>
          <p:nvPr userDrawn="1"/>
        </p:nvCxnSpPr>
        <p:spPr>
          <a:xfrm>
            <a:off x="0" y="6168360"/>
            <a:ext cx="1764792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675384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ktangel 14">
            <a:extLst>
              <a:ext uri="{FF2B5EF4-FFF2-40B4-BE49-F238E27FC236}">
                <a16:creationId xmlns:a16="http://schemas.microsoft.com/office/drawing/2014/main" id="{801289E2-E0FB-4100-99AE-FC48AB519EE0}"/>
              </a:ext>
            </a:extLst>
          </p:cNvPr>
          <p:cNvSpPr/>
          <p:nvPr userDrawn="1"/>
        </p:nvSpPr>
        <p:spPr>
          <a:xfrm>
            <a:off x="120000" y="117000"/>
            <a:ext cx="11952000" cy="6624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 w="273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a-DK" noProof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BEF872A-3B4F-4F8E-9C76-EEF7A4FEA4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28800" y="652069"/>
            <a:ext cx="3932237" cy="2390931"/>
          </a:xfrm>
        </p:spPr>
        <p:txBody>
          <a:bodyPr rtlCol="0" anchor="b">
            <a:noAutofit/>
          </a:bodyPr>
          <a:lstStyle>
            <a:lvl1pPr>
              <a:defRPr sz="4000"/>
            </a:lvl1pPr>
          </a:lstStyle>
          <a:p>
            <a:pPr rtl="0"/>
            <a:r>
              <a:rPr lang="da-DK" noProof="0"/>
              <a:t>BILLEDE</a:t>
            </a:r>
            <a:br>
              <a:rPr lang="da-DK" noProof="0"/>
            </a:br>
            <a:r>
              <a:rPr lang="da-DK" noProof="0"/>
              <a:t>MED</a:t>
            </a:r>
            <a:br>
              <a:rPr lang="da-DK" noProof="0"/>
            </a:br>
            <a:r>
              <a:rPr lang="da-DK" noProof="0"/>
              <a:t>BILLEDTEKST</a:t>
            </a:r>
            <a:br>
              <a:rPr lang="da-DK" noProof="0"/>
            </a:br>
            <a:r>
              <a:rPr lang="da-DK" noProof="0"/>
              <a:t>SLIDE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8625F378-E3B6-430E-A0C8-CEF68EC3486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231566" y="255600"/>
            <a:ext cx="5231567" cy="6346800"/>
          </a:xfrm>
          <a:solidFill>
            <a:schemeClr val="bg1">
              <a:alpha val="35000"/>
            </a:schemeClr>
          </a:solidFill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da-DK" noProof="0"/>
              <a:t>Klik på ikonet for at tilføje et billede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3109A766-AE6E-4EE0-BBA9-267550F4669F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928800" y="3283710"/>
            <a:ext cx="3932237" cy="2439988"/>
          </a:xfrm>
        </p:spPr>
        <p:txBody>
          <a:bodyPr rtlCol="0"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da-DK" noProof="0"/>
              <a:t>Klik for at redigere i master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E93FA4ED-DF34-437A-A3DD-C590456AE1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endParaRPr lang="da-DK" noProof="0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96BE8EAD-D127-4320-BE56-300A241256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a-DK" noProof="0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79BD6BD1-5229-4162-9050-A799C11230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5CBEC59-7FF9-4688-98DF-89832A0C9025}" type="slidenum">
              <a:rPr lang="da-DK" noProof="0" smtClean="0"/>
              <a:t>‹nr.›</a:t>
            </a:fld>
            <a:endParaRPr lang="da-DK" noProof="0"/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841F678A-2BA4-4866-BA2B-804BAFA272E6}"/>
              </a:ext>
            </a:extLst>
          </p:cNvPr>
          <p:cNvSpPr/>
          <p:nvPr userDrawn="1"/>
        </p:nvSpPr>
        <p:spPr>
          <a:xfrm>
            <a:off x="687289" y="0"/>
            <a:ext cx="72000" cy="288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a-DK" noProof="0"/>
          </a:p>
        </p:txBody>
      </p:sp>
      <p:cxnSp>
        <p:nvCxnSpPr>
          <p:cNvPr id="10" name="Lige forbindelse 9">
            <a:extLst>
              <a:ext uri="{FF2B5EF4-FFF2-40B4-BE49-F238E27FC236}">
                <a16:creationId xmlns:a16="http://schemas.microsoft.com/office/drawing/2014/main" id="{B37F503C-8741-4170-AB97-2F028D895E60}"/>
              </a:ext>
            </a:extLst>
          </p:cNvPr>
          <p:cNvCxnSpPr/>
          <p:nvPr userDrawn="1"/>
        </p:nvCxnSpPr>
        <p:spPr>
          <a:xfrm>
            <a:off x="1068863" y="3169769"/>
            <a:ext cx="630936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Lige forbindelse 15">
            <a:extLst>
              <a:ext uri="{FF2B5EF4-FFF2-40B4-BE49-F238E27FC236}">
                <a16:creationId xmlns:a16="http://schemas.microsoft.com/office/drawing/2014/main" id="{FBF50E9D-E2D8-41FB-816D-829494C06AD8}"/>
              </a:ext>
            </a:extLst>
          </p:cNvPr>
          <p:cNvCxnSpPr>
            <a:cxnSpLocks/>
          </p:cNvCxnSpPr>
          <p:nvPr userDrawn="1"/>
        </p:nvCxnSpPr>
        <p:spPr>
          <a:xfrm>
            <a:off x="10939723" y="800959"/>
            <a:ext cx="1001233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Pladsholder til tekst 15">
            <a:extLst>
              <a:ext uri="{FF2B5EF4-FFF2-40B4-BE49-F238E27FC236}">
                <a16:creationId xmlns:a16="http://schemas.microsoft.com/office/drawing/2014/main" id="{0C17ED7B-D5EA-4FB8-8E1B-F04BFE982E6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832539" y="837333"/>
            <a:ext cx="610772" cy="328893"/>
          </a:xfrm>
        </p:spPr>
        <p:txBody>
          <a:bodyPr rtlCol="0">
            <a:normAutofit/>
          </a:bodyPr>
          <a:lstStyle>
            <a:lvl1pPr marL="0" indent="0" algn="l">
              <a:buNone/>
              <a:defRPr sz="1200" i="1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da-DK" noProof="0"/>
              <a:t>20XX</a:t>
            </a:r>
          </a:p>
        </p:txBody>
      </p:sp>
      <p:cxnSp>
        <p:nvCxnSpPr>
          <p:cNvPr id="20" name="Lige forbindelse 19">
            <a:extLst>
              <a:ext uri="{FF2B5EF4-FFF2-40B4-BE49-F238E27FC236}">
                <a16:creationId xmlns:a16="http://schemas.microsoft.com/office/drawing/2014/main" id="{4A992C28-7C5F-479C-A649-564EFD0EEABF}"/>
              </a:ext>
            </a:extLst>
          </p:cNvPr>
          <p:cNvCxnSpPr>
            <a:cxnSpLocks/>
          </p:cNvCxnSpPr>
          <p:nvPr userDrawn="1"/>
        </p:nvCxnSpPr>
        <p:spPr>
          <a:xfrm flipV="1">
            <a:off x="11663289" y="6300217"/>
            <a:ext cx="0" cy="310226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Lige forbindelse 16">
            <a:extLst>
              <a:ext uri="{FF2B5EF4-FFF2-40B4-BE49-F238E27FC236}">
                <a16:creationId xmlns:a16="http://schemas.microsoft.com/office/drawing/2014/main" id="{5D1F0C21-A9B5-47E2-93F8-6226D37312FC}"/>
              </a:ext>
            </a:extLst>
          </p:cNvPr>
          <p:cNvCxnSpPr>
            <a:cxnSpLocks/>
          </p:cNvCxnSpPr>
          <p:nvPr userDrawn="1"/>
        </p:nvCxnSpPr>
        <p:spPr>
          <a:xfrm>
            <a:off x="256374" y="6168360"/>
            <a:ext cx="1508418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043764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ktangel 16">
            <a:extLst>
              <a:ext uri="{FF2B5EF4-FFF2-40B4-BE49-F238E27FC236}">
                <a16:creationId xmlns:a16="http://schemas.microsoft.com/office/drawing/2014/main" id="{4FC33DF7-D0A2-49E4-BF1D-6DC097E62DC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a-DK" noProof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BEF872A-3B4F-4F8E-9C76-EEF7A4FEA4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19351" y="652069"/>
            <a:ext cx="3490800" cy="2390931"/>
          </a:xfrm>
        </p:spPr>
        <p:txBody>
          <a:bodyPr rtlCol="0" anchor="b">
            <a:noAutofit/>
          </a:bodyPr>
          <a:lstStyle>
            <a:lvl1pPr>
              <a:defRPr sz="4000"/>
            </a:lvl1pPr>
          </a:lstStyle>
          <a:p>
            <a:pPr rtl="0"/>
            <a:r>
              <a:rPr lang="da-DK" noProof="0"/>
              <a:t>BILLEDE</a:t>
            </a:r>
            <a:br>
              <a:rPr lang="da-DK" noProof="0"/>
            </a:br>
            <a:r>
              <a:rPr lang="da-DK" noProof="0"/>
              <a:t>MED</a:t>
            </a:r>
            <a:br>
              <a:rPr lang="da-DK" noProof="0"/>
            </a:br>
            <a:r>
              <a:rPr lang="da-DK" noProof="0"/>
              <a:t>BILLEDTEKST</a:t>
            </a:r>
            <a:br>
              <a:rPr lang="da-DK" noProof="0"/>
            </a:br>
            <a:r>
              <a:rPr lang="da-DK" noProof="0"/>
              <a:t>SLIDE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8625F378-E3B6-430E-A0C8-CEF68EC3486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231566" y="0"/>
            <a:ext cx="5231567" cy="6857999"/>
          </a:xfrm>
          <a:solidFill>
            <a:schemeClr val="bg1">
              <a:alpha val="35000"/>
            </a:schemeClr>
          </a:solidFill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da-DK" noProof="0"/>
              <a:t>Klik på ikonet for at tilføje et billede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3109A766-AE6E-4EE0-BBA9-267550F4669F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1519351" y="3283710"/>
            <a:ext cx="3490800" cy="2439988"/>
          </a:xfrm>
        </p:spPr>
        <p:txBody>
          <a:bodyPr rtlCol="0"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da-DK" noProof="0"/>
              <a:t>Klik for at redigere i master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E93FA4ED-DF34-437A-A3DD-C590456AE1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endParaRPr lang="da-DK" noProof="0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96BE8EAD-D127-4320-BE56-300A241256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a-DK" noProof="0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79BD6BD1-5229-4162-9050-A799C11230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5CBEC59-7FF9-4688-98DF-89832A0C9025}" type="slidenum">
              <a:rPr lang="da-DK" noProof="0" smtClean="0"/>
              <a:t>‹nr.›</a:t>
            </a:fld>
            <a:endParaRPr lang="da-DK" noProof="0"/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841F678A-2BA4-4866-BA2B-804BAFA272E6}"/>
              </a:ext>
            </a:extLst>
          </p:cNvPr>
          <p:cNvSpPr/>
          <p:nvPr userDrawn="1"/>
        </p:nvSpPr>
        <p:spPr>
          <a:xfrm>
            <a:off x="1277838" y="837332"/>
            <a:ext cx="72843" cy="20426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a-DK" noProof="0"/>
          </a:p>
        </p:txBody>
      </p:sp>
      <p:cxnSp>
        <p:nvCxnSpPr>
          <p:cNvPr id="10" name="Lige forbindelse 9">
            <a:extLst>
              <a:ext uri="{FF2B5EF4-FFF2-40B4-BE49-F238E27FC236}">
                <a16:creationId xmlns:a16="http://schemas.microsoft.com/office/drawing/2014/main" id="{B37F503C-8741-4170-AB97-2F028D895E60}"/>
              </a:ext>
            </a:extLst>
          </p:cNvPr>
          <p:cNvCxnSpPr/>
          <p:nvPr userDrawn="1"/>
        </p:nvCxnSpPr>
        <p:spPr>
          <a:xfrm>
            <a:off x="1659413" y="3169769"/>
            <a:ext cx="630936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Lige forbindelse 10">
            <a:extLst>
              <a:ext uri="{FF2B5EF4-FFF2-40B4-BE49-F238E27FC236}">
                <a16:creationId xmlns:a16="http://schemas.microsoft.com/office/drawing/2014/main" id="{AA339F42-187E-423E-888A-A223C1B2E02E}"/>
              </a:ext>
            </a:extLst>
          </p:cNvPr>
          <p:cNvCxnSpPr>
            <a:cxnSpLocks/>
          </p:cNvCxnSpPr>
          <p:nvPr userDrawn="1"/>
        </p:nvCxnSpPr>
        <p:spPr>
          <a:xfrm>
            <a:off x="11190767" y="800959"/>
            <a:ext cx="1001233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ladsholder til tekst 15">
            <a:extLst>
              <a:ext uri="{FF2B5EF4-FFF2-40B4-BE49-F238E27FC236}">
                <a16:creationId xmlns:a16="http://schemas.microsoft.com/office/drawing/2014/main" id="{3156C8BB-DCB4-4A6F-9463-81442ECFAE6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83583" y="837333"/>
            <a:ext cx="610772" cy="328893"/>
          </a:xfrm>
        </p:spPr>
        <p:txBody>
          <a:bodyPr rtlCol="0">
            <a:normAutofit/>
          </a:bodyPr>
          <a:lstStyle>
            <a:lvl1pPr marL="0" indent="0" algn="l">
              <a:buNone/>
              <a:defRPr sz="1200" i="1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da-DK" noProof="0"/>
              <a:t>20XX</a:t>
            </a:r>
          </a:p>
        </p:txBody>
      </p:sp>
      <p:cxnSp>
        <p:nvCxnSpPr>
          <p:cNvPr id="13" name="Lige forbindelse 12">
            <a:extLst>
              <a:ext uri="{FF2B5EF4-FFF2-40B4-BE49-F238E27FC236}">
                <a16:creationId xmlns:a16="http://schemas.microsoft.com/office/drawing/2014/main" id="{943ED311-FC15-4C06-8B1C-5C57F3F9A786}"/>
              </a:ext>
            </a:extLst>
          </p:cNvPr>
          <p:cNvCxnSpPr>
            <a:cxnSpLocks/>
          </p:cNvCxnSpPr>
          <p:nvPr userDrawn="1"/>
        </p:nvCxnSpPr>
        <p:spPr>
          <a:xfrm>
            <a:off x="0" y="6168360"/>
            <a:ext cx="1764792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Lige forbindelse 13">
            <a:extLst>
              <a:ext uri="{FF2B5EF4-FFF2-40B4-BE49-F238E27FC236}">
                <a16:creationId xmlns:a16="http://schemas.microsoft.com/office/drawing/2014/main" id="{046941A3-2F65-4CFA-8EEF-AB50FBB6660E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11384397" y="6579108"/>
            <a:ext cx="557784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702070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dsholder til billede 24">
            <a:extLst>
              <a:ext uri="{FF2B5EF4-FFF2-40B4-BE49-F238E27FC236}">
                <a16:creationId xmlns:a16="http://schemas.microsoft.com/office/drawing/2014/main" id="{4FC6DCA8-CFF5-4F20-A410-C3EA0873DEF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1999" cy="4251153"/>
          </a:xfrm>
          <a:custGeom>
            <a:avLst/>
            <a:gdLst>
              <a:gd name="connsiteX0" fmla="*/ 0 w 12191999"/>
              <a:gd name="connsiteY0" fmla="*/ 0 h 4251153"/>
              <a:gd name="connsiteX1" fmla="*/ 12191999 w 12191999"/>
              <a:gd name="connsiteY1" fmla="*/ 0 h 4251153"/>
              <a:gd name="connsiteX2" fmla="*/ 12191999 w 12191999"/>
              <a:gd name="connsiteY2" fmla="*/ 795243 h 4251153"/>
              <a:gd name="connsiteX3" fmla="*/ 11190767 w 12191999"/>
              <a:gd name="connsiteY3" fmla="*/ 795243 h 4251153"/>
              <a:gd name="connsiteX4" fmla="*/ 11190767 w 12191999"/>
              <a:gd name="connsiteY4" fmla="*/ 802443 h 4251153"/>
              <a:gd name="connsiteX5" fmla="*/ 12191999 w 12191999"/>
              <a:gd name="connsiteY5" fmla="*/ 802443 h 4251153"/>
              <a:gd name="connsiteX6" fmla="*/ 12191999 w 12191999"/>
              <a:gd name="connsiteY6" fmla="*/ 4251153 h 4251153"/>
              <a:gd name="connsiteX7" fmla="*/ 0 w 12191999"/>
              <a:gd name="connsiteY7" fmla="*/ 4251153 h 42511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1999" h="4251153">
                <a:moveTo>
                  <a:pt x="0" y="0"/>
                </a:moveTo>
                <a:lnTo>
                  <a:pt x="12191999" y="0"/>
                </a:lnTo>
                <a:lnTo>
                  <a:pt x="12191999" y="795243"/>
                </a:lnTo>
                <a:lnTo>
                  <a:pt x="11190767" y="795243"/>
                </a:lnTo>
                <a:lnTo>
                  <a:pt x="11190767" y="802443"/>
                </a:lnTo>
                <a:lnTo>
                  <a:pt x="12191999" y="802443"/>
                </a:lnTo>
                <a:lnTo>
                  <a:pt x="12191999" y="4251153"/>
                </a:lnTo>
                <a:lnTo>
                  <a:pt x="0" y="4251153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</p:spPr>
        <p:txBody>
          <a:bodyPr wrap="square" rtlCol="0" anchor="ctr" anchorCtr="0">
            <a:noAutofit/>
          </a:bodyPr>
          <a:lstStyle>
            <a:lvl1pPr marL="0" indent="0" algn="ctr">
              <a:buNone/>
              <a:defRPr sz="1500"/>
            </a:lvl1pPr>
          </a:lstStyle>
          <a:p>
            <a:pPr rtl="0"/>
            <a:r>
              <a:rPr lang="da-DK" noProof="0"/>
              <a:t>Klik på ikonet for at tilføje et billede</a:t>
            </a:r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7E6F6CA0-765E-484B-B9C2-16E6A4F4986D}"/>
              </a:ext>
            </a:extLst>
          </p:cNvPr>
          <p:cNvSpPr/>
          <p:nvPr userDrawn="1"/>
        </p:nvSpPr>
        <p:spPr>
          <a:xfrm>
            <a:off x="0" y="4251158"/>
            <a:ext cx="12192000" cy="2606842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a-DK" noProof="0"/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5530698B-AFFB-41C1-AFEB-59EFD036622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320892" y="5027253"/>
            <a:ext cx="5373461" cy="1132143"/>
          </a:xfrm>
        </p:spPr>
        <p:txBody>
          <a:bodyPr rtlCol="0">
            <a:normAutofit/>
          </a:bodyPr>
          <a:lstStyle>
            <a:lvl1pPr marL="0" indent="0" algn="l">
              <a:buNone/>
              <a:defRPr sz="2500" b="1" i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da-DK" noProof="0"/>
              <a:t>Lorem Ipsum Dolor</a:t>
            </a:r>
          </a:p>
        </p:txBody>
      </p:sp>
      <p:cxnSp>
        <p:nvCxnSpPr>
          <p:cNvPr id="20" name="Lige forbindelse 19">
            <a:extLst>
              <a:ext uri="{FF2B5EF4-FFF2-40B4-BE49-F238E27FC236}">
                <a16:creationId xmlns:a16="http://schemas.microsoft.com/office/drawing/2014/main" id="{4B6A7686-9AC4-4F00-9096-A661393BEBDC}"/>
              </a:ext>
            </a:extLst>
          </p:cNvPr>
          <p:cNvCxnSpPr/>
          <p:nvPr userDrawn="1"/>
        </p:nvCxnSpPr>
        <p:spPr>
          <a:xfrm>
            <a:off x="1838883" y="6072701"/>
            <a:ext cx="630936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el 1">
            <a:extLst>
              <a:ext uri="{FF2B5EF4-FFF2-40B4-BE49-F238E27FC236}">
                <a16:creationId xmlns:a16="http://schemas.microsoft.com/office/drawing/2014/main" id="{A34FC0E2-CB24-439B-B95B-B8EF13A99E3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94226" y="4626870"/>
            <a:ext cx="4626665" cy="1389106"/>
          </a:xfrm>
        </p:spPr>
        <p:txBody>
          <a:bodyPr rtlCol="0" anchor="b">
            <a:normAutofit/>
          </a:bodyPr>
          <a:lstStyle>
            <a:lvl1pPr algn="l">
              <a:defRPr sz="4000" b="1">
                <a:solidFill>
                  <a:schemeClr val="bg1"/>
                </a:solidFill>
              </a:defRPr>
            </a:lvl1pPr>
          </a:lstStyle>
          <a:p>
            <a:pPr rtl="0"/>
            <a:r>
              <a:rPr lang="da-DK" noProof="0"/>
              <a:t>BILLEDE</a:t>
            </a:r>
            <a:br>
              <a:rPr lang="da-DK" noProof="0"/>
            </a:br>
            <a:r>
              <a:rPr lang="da-DK" noProof="0"/>
              <a:t>SLIDE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3B887B92-5889-454A-83C8-E0DE513D8F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endParaRPr lang="da-DK" noProof="0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0C53F66A-C669-4D83-A278-F325DE22EA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94226" y="6159402"/>
            <a:ext cx="2154460" cy="365125"/>
          </a:xfrm>
        </p:spPr>
        <p:txBody>
          <a:bodyPr rtlCol="0"/>
          <a:lstStyle/>
          <a:p>
            <a:pPr rtl="0"/>
            <a:endParaRPr lang="da-DK" noProof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690F6560-92FA-4E92-B73B-21E2BA87F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5CBEC59-7FF9-4688-98DF-89832A0C9025}" type="slidenum">
              <a:rPr lang="da-DK" noProof="0" smtClean="0"/>
              <a:t>‹nr.›</a:t>
            </a:fld>
            <a:endParaRPr lang="da-DK" noProof="0"/>
          </a:p>
        </p:txBody>
      </p:sp>
      <p:cxnSp>
        <p:nvCxnSpPr>
          <p:cNvPr id="17" name="Lige forbindelse 16">
            <a:extLst>
              <a:ext uri="{FF2B5EF4-FFF2-40B4-BE49-F238E27FC236}">
                <a16:creationId xmlns:a16="http://schemas.microsoft.com/office/drawing/2014/main" id="{3AE6B4C8-5DC5-48CB-A4AB-540F064C26CA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11384397" y="6579108"/>
            <a:ext cx="557784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ktangel 17">
            <a:extLst>
              <a:ext uri="{FF2B5EF4-FFF2-40B4-BE49-F238E27FC236}">
                <a16:creationId xmlns:a16="http://schemas.microsoft.com/office/drawing/2014/main" id="{CBA6E06C-D6DA-4EDA-9A87-02C42E3144CB}"/>
              </a:ext>
            </a:extLst>
          </p:cNvPr>
          <p:cNvSpPr/>
          <p:nvPr userDrawn="1"/>
        </p:nvSpPr>
        <p:spPr>
          <a:xfrm>
            <a:off x="1283369" y="4914000"/>
            <a:ext cx="72000" cy="194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a-DK" noProof="0"/>
          </a:p>
        </p:txBody>
      </p:sp>
      <p:cxnSp>
        <p:nvCxnSpPr>
          <p:cNvPr id="22" name="Lige forbindelse 21">
            <a:extLst>
              <a:ext uri="{FF2B5EF4-FFF2-40B4-BE49-F238E27FC236}">
                <a16:creationId xmlns:a16="http://schemas.microsoft.com/office/drawing/2014/main" id="{E088D115-EF5A-444B-AD3E-D2EE18401B4A}"/>
              </a:ext>
            </a:extLst>
          </p:cNvPr>
          <p:cNvCxnSpPr>
            <a:cxnSpLocks/>
          </p:cNvCxnSpPr>
          <p:nvPr userDrawn="1"/>
        </p:nvCxnSpPr>
        <p:spPr>
          <a:xfrm>
            <a:off x="11184000" y="805368"/>
            <a:ext cx="1008000" cy="0"/>
          </a:xfrm>
          <a:prstGeom prst="line">
            <a:avLst/>
          </a:prstGeom>
          <a:ln w="349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Pladsholder til tekst 15">
            <a:extLst>
              <a:ext uri="{FF2B5EF4-FFF2-40B4-BE49-F238E27FC236}">
                <a16:creationId xmlns:a16="http://schemas.microsoft.com/office/drawing/2014/main" id="{D9DE605B-C51B-41B7-9FCB-86CE13FFB5F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83583" y="837333"/>
            <a:ext cx="610772" cy="328893"/>
          </a:xfrm>
        </p:spPr>
        <p:txBody>
          <a:bodyPr rtlCol="0">
            <a:normAutofit/>
          </a:bodyPr>
          <a:lstStyle>
            <a:lvl1pPr marL="0" indent="0" algn="l">
              <a:buNone/>
              <a:defRPr sz="1200" i="1">
                <a:solidFill>
                  <a:schemeClr val="accent1"/>
                </a:solidFill>
              </a:defRPr>
            </a:lvl1pPr>
          </a:lstStyle>
          <a:p>
            <a:pPr lvl="0" rtl="0"/>
            <a:r>
              <a:rPr lang="da-DK" noProof="0"/>
              <a:t>20XX</a:t>
            </a:r>
          </a:p>
        </p:txBody>
      </p:sp>
    </p:spTree>
    <p:extLst>
      <p:ext uri="{BB962C8B-B14F-4D97-AF65-F5344CB8AC3E}">
        <p14:creationId xmlns:p14="http://schemas.microsoft.com/office/powerpoint/2010/main" val="14624940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endParaRPr lang="da-DK" noProof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da-DK" noProof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5CBEC59-7FF9-4688-98DF-89832A0C9025}" type="slidenum">
              <a:rPr lang="da-DK" noProof="0" smtClean="0"/>
              <a:pPr rtl="0"/>
              <a:t>‹nr.›</a:t>
            </a:fld>
            <a:endParaRPr lang="da-DK" noProof="0"/>
          </a:p>
        </p:txBody>
      </p:sp>
    </p:spTree>
    <p:extLst>
      <p:ext uri="{BB962C8B-B14F-4D97-AF65-F5344CB8AC3E}">
        <p14:creationId xmlns:p14="http://schemas.microsoft.com/office/powerpoint/2010/main" val="216752547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versig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ktangel 45">
            <a:extLst>
              <a:ext uri="{FF2B5EF4-FFF2-40B4-BE49-F238E27FC236}">
                <a16:creationId xmlns:a16="http://schemas.microsoft.com/office/drawing/2014/main" id="{7427B840-CC27-4923-A00E-7899AF7A4460}"/>
              </a:ext>
            </a:extLst>
          </p:cNvPr>
          <p:cNvSpPr/>
          <p:nvPr userDrawn="1"/>
        </p:nvSpPr>
        <p:spPr>
          <a:xfrm>
            <a:off x="0" y="5764039"/>
            <a:ext cx="12192000" cy="109396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a-DK" noProof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E45FD86-80D5-4520-8C38-1EDDAB179D7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28800" y="607100"/>
            <a:ext cx="4737482" cy="697044"/>
          </a:xfrm>
        </p:spPr>
        <p:txBody>
          <a:bodyPr rtlCol="0" anchor="b">
            <a:noAutofit/>
          </a:bodyPr>
          <a:lstStyle>
            <a:lvl1pPr>
              <a:defRPr lang="en-US" sz="4000" b="1" kern="1200" dirty="0">
                <a:gradFill>
                  <a:gsLst>
                    <a:gs pos="0">
                      <a:schemeClr val="bg2"/>
                    </a:gs>
                    <a:gs pos="100000">
                      <a:schemeClr val="accent1"/>
                    </a:gs>
                  </a:gsLst>
                  <a:lin ang="0" scaled="1"/>
                </a:gra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da-DK" noProof="0"/>
              <a:t>OVERSIGTSSLIDE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28B7C16C-60B5-44CB-B3D5-09EA7F61FE42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928801" y="2452709"/>
            <a:ext cx="3256674" cy="499493"/>
          </a:xfrm>
        </p:spPr>
        <p:txBody>
          <a:bodyPr rtlCol="0"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da-DK" noProof="0"/>
              <a:t>Titel på element 1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0B4BC91B-2A3F-445A-9C91-9BF7826133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endParaRPr lang="da-DK" noProof="0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FBF24CAE-7220-4370-B793-B9D4AA1A3A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a-DK" noProof="0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32DF5915-4FF1-41EB-9C2F-1918DA858B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5CBEC59-7FF9-4688-98DF-89832A0C9025}" type="slidenum">
              <a:rPr lang="da-DK" noProof="0" smtClean="0"/>
              <a:t>‹nr.›</a:t>
            </a:fld>
            <a:endParaRPr lang="da-DK" noProof="0"/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663C2BC3-19D8-497A-B742-E2E5155DEA2E}"/>
              </a:ext>
            </a:extLst>
          </p:cNvPr>
          <p:cNvSpPr/>
          <p:nvPr userDrawn="1"/>
        </p:nvSpPr>
        <p:spPr>
          <a:xfrm>
            <a:off x="687289" y="0"/>
            <a:ext cx="72000" cy="1152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a-DK" noProof="0">
              <a:solidFill>
                <a:schemeClr val="bg2"/>
              </a:solidFill>
            </a:endParaRPr>
          </a:p>
        </p:txBody>
      </p:sp>
      <p:cxnSp>
        <p:nvCxnSpPr>
          <p:cNvPr id="12" name="Lige forbindelse 11">
            <a:extLst>
              <a:ext uri="{FF2B5EF4-FFF2-40B4-BE49-F238E27FC236}">
                <a16:creationId xmlns:a16="http://schemas.microsoft.com/office/drawing/2014/main" id="{78AD1AF6-056E-449E-ABB4-F42FCFF2154D}"/>
              </a:ext>
            </a:extLst>
          </p:cNvPr>
          <p:cNvCxnSpPr>
            <a:cxnSpLocks/>
          </p:cNvCxnSpPr>
          <p:nvPr userDrawn="1"/>
        </p:nvCxnSpPr>
        <p:spPr>
          <a:xfrm>
            <a:off x="11190767" y="800959"/>
            <a:ext cx="1001233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ladsholder til tekst 15">
            <a:extLst>
              <a:ext uri="{FF2B5EF4-FFF2-40B4-BE49-F238E27FC236}">
                <a16:creationId xmlns:a16="http://schemas.microsoft.com/office/drawing/2014/main" id="{B49EFE94-C72E-4FA8-9AE2-70BFB09FB2C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83583" y="837333"/>
            <a:ext cx="610772" cy="328893"/>
          </a:xfrm>
        </p:spPr>
        <p:txBody>
          <a:bodyPr rtlCol="0">
            <a:normAutofit/>
          </a:bodyPr>
          <a:lstStyle>
            <a:lvl1pPr marL="0" indent="0" algn="l">
              <a:buNone/>
              <a:defRPr sz="1200" i="1">
                <a:solidFill>
                  <a:schemeClr val="accent1"/>
                </a:solidFill>
              </a:defRPr>
            </a:lvl1pPr>
          </a:lstStyle>
          <a:p>
            <a:pPr lvl="0" rtl="0"/>
            <a:r>
              <a:rPr lang="da-DK" noProof="0"/>
              <a:t>20XX</a:t>
            </a:r>
          </a:p>
        </p:txBody>
      </p:sp>
      <p:cxnSp>
        <p:nvCxnSpPr>
          <p:cNvPr id="14" name="Lige forbindelse 13">
            <a:extLst>
              <a:ext uri="{FF2B5EF4-FFF2-40B4-BE49-F238E27FC236}">
                <a16:creationId xmlns:a16="http://schemas.microsoft.com/office/drawing/2014/main" id="{897F17BC-9B89-4B33-A693-1583A7EAEED0}"/>
              </a:ext>
            </a:extLst>
          </p:cNvPr>
          <p:cNvCxnSpPr>
            <a:cxnSpLocks/>
          </p:cNvCxnSpPr>
          <p:nvPr userDrawn="1"/>
        </p:nvCxnSpPr>
        <p:spPr>
          <a:xfrm>
            <a:off x="0" y="6168360"/>
            <a:ext cx="1764792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Lige forbindelse 14">
            <a:extLst>
              <a:ext uri="{FF2B5EF4-FFF2-40B4-BE49-F238E27FC236}">
                <a16:creationId xmlns:a16="http://schemas.microsoft.com/office/drawing/2014/main" id="{152FBCB0-43B1-4129-B190-2F32EAB36A71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11384397" y="6579108"/>
            <a:ext cx="557784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Lige forbindelse 30">
            <a:extLst>
              <a:ext uri="{FF2B5EF4-FFF2-40B4-BE49-F238E27FC236}">
                <a16:creationId xmlns:a16="http://schemas.microsoft.com/office/drawing/2014/main" id="{6AF92140-8242-4A51-9463-35E60CF48BE9}"/>
              </a:ext>
            </a:extLst>
          </p:cNvPr>
          <p:cNvCxnSpPr>
            <a:cxnSpLocks/>
          </p:cNvCxnSpPr>
          <p:nvPr userDrawn="1"/>
        </p:nvCxnSpPr>
        <p:spPr>
          <a:xfrm>
            <a:off x="11192400" y="802800"/>
            <a:ext cx="1001233" cy="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Lige forbindelse 33">
            <a:extLst>
              <a:ext uri="{FF2B5EF4-FFF2-40B4-BE49-F238E27FC236}">
                <a16:creationId xmlns:a16="http://schemas.microsoft.com/office/drawing/2014/main" id="{48D84BA3-D783-472E-AB10-C96A8DE8D0DD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11383200" y="6580800"/>
            <a:ext cx="557784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Pladsholder til tekst 3">
            <a:extLst>
              <a:ext uri="{FF2B5EF4-FFF2-40B4-BE49-F238E27FC236}">
                <a16:creationId xmlns:a16="http://schemas.microsoft.com/office/drawing/2014/main" id="{2BBCA2FF-2B83-4966-811C-E9FEEB77CBE4}"/>
              </a:ext>
            </a:extLst>
          </p:cNvPr>
          <p:cNvSpPr>
            <a:spLocks noGrp="1"/>
          </p:cNvSpPr>
          <p:nvPr>
            <p:ph type="body" sz="half" idx="16" hasCustomPrompt="1"/>
          </p:nvPr>
        </p:nvSpPr>
        <p:spPr>
          <a:xfrm>
            <a:off x="4467663" y="2452709"/>
            <a:ext cx="3256674" cy="499493"/>
          </a:xfrm>
        </p:spPr>
        <p:txBody>
          <a:bodyPr rtlCol="0"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da-DK" noProof="0"/>
              <a:t>Titel på element 2</a:t>
            </a:r>
          </a:p>
        </p:txBody>
      </p:sp>
      <p:sp>
        <p:nvSpPr>
          <p:cNvPr id="36" name="Pladsholder til tekst 3">
            <a:extLst>
              <a:ext uri="{FF2B5EF4-FFF2-40B4-BE49-F238E27FC236}">
                <a16:creationId xmlns:a16="http://schemas.microsoft.com/office/drawing/2014/main" id="{663E6488-61FD-4194-B014-22CF5050C2C7}"/>
              </a:ext>
            </a:extLst>
          </p:cNvPr>
          <p:cNvSpPr>
            <a:spLocks noGrp="1"/>
          </p:cNvSpPr>
          <p:nvPr>
            <p:ph type="body" sz="half" idx="17" hasCustomPrompt="1"/>
          </p:nvPr>
        </p:nvSpPr>
        <p:spPr>
          <a:xfrm>
            <a:off x="8006525" y="2452709"/>
            <a:ext cx="3256674" cy="499493"/>
          </a:xfrm>
        </p:spPr>
        <p:txBody>
          <a:bodyPr rtlCol="0"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da-DK" noProof="0"/>
              <a:t>Titel på element 3</a:t>
            </a:r>
          </a:p>
        </p:txBody>
      </p:sp>
      <p:sp>
        <p:nvSpPr>
          <p:cNvPr id="37" name="Pladsholder til tekst 3">
            <a:extLst>
              <a:ext uri="{FF2B5EF4-FFF2-40B4-BE49-F238E27FC236}">
                <a16:creationId xmlns:a16="http://schemas.microsoft.com/office/drawing/2014/main" id="{76A0643E-8E5C-4070-97FD-974351B1D00C}"/>
              </a:ext>
            </a:extLst>
          </p:cNvPr>
          <p:cNvSpPr>
            <a:spLocks noGrp="1"/>
          </p:cNvSpPr>
          <p:nvPr>
            <p:ph type="body" sz="half" idx="18" hasCustomPrompt="1"/>
          </p:nvPr>
        </p:nvSpPr>
        <p:spPr>
          <a:xfrm>
            <a:off x="928801" y="4563914"/>
            <a:ext cx="3256674" cy="499493"/>
          </a:xfrm>
        </p:spPr>
        <p:txBody>
          <a:bodyPr rtlCol="0"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da-DK" noProof="0"/>
              <a:t>Titel på element 4</a:t>
            </a:r>
          </a:p>
        </p:txBody>
      </p:sp>
      <p:sp>
        <p:nvSpPr>
          <p:cNvPr id="38" name="Pladsholder til tekst 3">
            <a:extLst>
              <a:ext uri="{FF2B5EF4-FFF2-40B4-BE49-F238E27FC236}">
                <a16:creationId xmlns:a16="http://schemas.microsoft.com/office/drawing/2014/main" id="{A4ECC130-379C-4A4E-AAC7-D84522D434E2}"/>
              </a:ext>
            </a:extLst>
          </p:cNvPr>
          <p:cNvSpPr>
            <a:spLocks noGrp="1"/>
          </p:cNvSpPr>
          <p:nvPr>
            <p:ph type="body" sz="half" idx="19" hasCustomPrompt="1"/>
          </p:nvPr>
        </p:nvSpPr>
        <p:spPr>
          <a:xfrm>
            <a:off x="4467663" y="4563914"/>
            <a:ext cx="3256674" cy="499493"/>
          </a:xfrm>
        </p:spPr>
        <p:txBody>
          <a:bodyPr rtlCol="0"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da-DK" noProof="0"/>
              <a:t>Titel på element 5</a:t>
            </a:r>
          </a:p>
        </p:txBody>
      </p:sp>
      <p:sp>
        <p:nvSpPr>
          <p:cNvPr id="39" name="Pladsholder til tekst 3">
            <a:extLst>
              <a:ext uri="{FF2B5EF4-FFF2-40B4-BE49-F238E27FC236}">
                <a16:creationId xmlns:a16="http://schemas.microsoft.com/office/drawing/2014/main" id="{C8C2920A-FB6F-4697-8CDD-0896EC262719}"/>
              </a:ext>
            </a:extLst>
          </p:cNvPr>
          <p:cNvSpPr>
            <a:spLocks noGrp="1"/>
          </p:cNvSpPr>
          <p:nvPr>
            <p:ph type="body" sz="half" idx="20" hasCustomPrompt="1"/>
          </p:nvPr>
        </p:nvSpPr>
        <p:spPr>
          <a:xfrm>
            <a:off x="8006525" y="4563914"/>
            <a:ext cx="3256674" cy="499493"/>
          </a:xfrm>
        </p:spPr>
        <p:txBody>
          <a:bodyPr rtlCol="0"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da-DK" noProof="0"/>
              <a:t>Titel på element 6</a:t>
            </a:r>
          </a:p>
        </p:txBody>
      </p:sp>
      <p:sp>
        <p:nvSpPr>
          <p:cNvPr id="40" name="Pladsholder til tekst 3">
            <a:extLst>
              <a:ext uri="{FF2B5EF4-FFF2-40B4-BE49-F238E27FC236}">
                <a16:creationId xmlns:a16="http://schemas.microsoft.com/office/drawing/2014/main" id="{F84CD40D-D65C-419A-B22F-5633C9254F52}"/>
              </a:ext>
            </a:extLst>
          </p:cNvPr>
          <p:cNvSpPr>
            <a:spLocks noGrp="1"/>
          </p:cNvSpPr>
          <p:nvPr>
            <p:ph type="body" sz="half" idx="21" hasCustomPrompt="1"/>
          </p:nvPr>
        </p:nvSpPr>
        <p:spPr>
          <a:xfrm>
            <a:off x="928801" y="2876273"/>
            <a:ext cx="3256674" cy="499493"/>
          </a:xfrm>
        </p:spPr>
        <p:txBody>
          <a:bodyPr rtlCol="0">
            <a:normAutofit/>
          </a:bodyPr>
          <a:lstStyle>
            <a:lvl1pPr marL="0" indent="0">
              <a:buNone/>
              <a:defRPr lang="en-US" sz="1600" i="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da-DK" noProof="0"/>
              <a:t>Klik for at redigere i master</a:t>
            </a:r>
          </a:p>
        </p:txBody>
      </p:sp>
      <p:sp>
        <p:nvSpPr>
          <p:cNvPr id="41" name="Pladsholder til tekst 3">
            <a:extLst>
              <a:ext uri="{FF2B5EF4-FFF2-40B4-BE49-F238E27FC236}">
                <a16:creationId xmlns:a16="http://schemas.microsoft.com/office/drawing/2014/main" id="{4902ECF4-C668-49EA-AD7B-E0B3332DE48A}"/>
              </a:ext>
            </a:extLst>
          </p:cNvPr>
          <p:cNvSpPr>
            <a:spLocks noGrp="1"/>
          </p:cNvSpPr>
          <p:nvPr>
            <p:ph type="body" sz="half" idx="22" hasCustomPrompt="1"/>
          </p:nvPr>
        </p:nvSpPr>
        <p:spPr>
          <a:xfrm>
            <a:off x="4467663" y="2876273"/>
            <a:ext cx="3256674" cy="499493"/>
          </a:xfrm>
        </p:spPr>
        <p:txBody>
          <a:bodyPr rtlCol="0">
            <a:normAutofit/>
          </a:bodyPr>
          <a:lstStyle>
            <a:lvl1pPr marL="0" indent="0">
              <a:buNone/>
              <a:defRPr lang="en-US" sz="1600" i="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da-DK" noProof="0"/>
              <a:t>Klik for at redigere i master</a:t>
            </a:r>
          </a:p>
        </p:txBody>
      </p:sp>
      <p:sp>
        <p:nvSpPr>
          <p:cNvPr id="42" name="Pladsholder til tekst 3">
            <a:extLst>
              <a:ext uri="{FF2B5EF4-FFF2-40B4-BE49-F238E27FC236}">
                <a16:creationId xmlns:a16="http://schemas.microsoft.com/office/drawing/2014/main" id="{648A6F22-3F59-4E0F-BAE5-9B7E0D16D33F}"/>
              </a:ext>
            </a:extLst>
          </p:cNvPr>
          <p:cNvSpPr>
            <a:spLocks noGrp="1"/>
          </p:cNvSpPr>
          <p:nvPr>
            <p:ph type="body" sz="half" idx="23" hasCustomPrompt="1"/>
          </p:nvPr>
        </p:nvSpPr>
        <p:spPr>
          <a:xfrm>
            <a:off x="8006525" y="2876273"/>
            <a:ext cx="3256674" cy="499493"/>
          </a:xfrm>
        </p:spPr>
        <p:txBody>
          <a:bodyPr rtlCol="0">
            <a:normAutofit/>
          </a:bodyPr>
          <a:lstStyle>
            <a:lvl1pPr marL="0" indent="0">
              <a:buNone/>
              <a:defRPr lang="en-US" sz="1600" i="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da-DK" noProof="0"/>
              <a:t>Klik for at redigere i master</a:t>
            </a:r>
          </a:p>
        </p:txBody>
      </p:sp>
      <p:sp>
        <p:nvSpPr>
          <p:cNvPr id="43" name="Pladsholder til tekst 3">
            <a:extLst>
              <a:ext uri="{FF2B5EF4-FFF2-40B4-BE49-F238E27FC236}">
                <a16:creationId xmlns:a16="http://schemas.microsoft.com/office/drawing/2014/main" id="{5689CAE6-6963-412E-9DAD-B7B5AFC41DCF}"/>
              </a:ext>
            </a:extLst>
          </p:cNvPr>
          <p:cNvSpPr>
            <a:spLocks noGrp="1"/>
          </p:cNvSpPr>
          <p:nvPr>
            <p:ph type="body" sz="half" idx="24" hasCustomPrompt="1"/>
          </p:nvPr>
        </p:nvSpPr>
        <p:spPr>
          <a:xfrm>
            <a:off x="928801" y="4987478"/>
            <a:ext cx="3256674" cy="499493"/>
          </a:xfrm>
        </p:spPr>
        <p:txBody>
          <a:bodyPr rtlCol="0">
            <a:normAutofit/>
          </a:bodyPr>
          <a:lstStyle>
            <a:lvl1pPr marL="0" indent="0">
              <a:buNone/>
              <a:defRPr lang="en-US" sz="1600" i="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da-DK" noProof="0"/>
              <a:t>Klik for at redigere i master</a:t>
            </a:r>
          </a:p>
        </p:txBody>
      </p:sp>
      <p:sp>
        <p:nvSpPr>
          <p:cNvPr id="44" name="Pladsholder til tekst 3">
            <a:extLst>
              <a:ext uri="{FF2B5EF4-FFF2-40B4-BE49-F238E27FC236}">
                <a16:creationId xmlns:a16="http://schemas.microsoft.com/office/drawing/2014/main" id="{98D9757D-1411-42F4-AABD-CC173E4A038B}"/>
              </a:ext>
            </a:extLst>
          </p:cNvPr>
          <p:cNvSpPr>
            <a:spLocks noGrp="1"/>
          </p:cNvSpPr>
          <p:nvPr>
            <p:ph type="body" sz="half" idx="25" hasCustomPrompt="1"/>
          </p:nvPr>
        </p:nvSpPr>
        <p:spPr>
          <a:xfrm>
            <a:off x="4467663" y="4987478"/>
            <a:ext cx="3256674" cy="499493"/>
          </a:xfrm>
        </p:spPr>
        <p:txBody>
          <a:bodyPr rtlCol="0">
            <a:normAutofit/>
          </a:bodyPr>
          <a:lstStyle>
            <a:lvl1pPr marL="0" indent="0">
              <a:buNone/>
              <a:defRPr lang="en-US" sz="1600" i="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da-DK" noProof="0"/>
              <a:t>Klik for at redigere i master</a:t>
            </a:r>
          </a:p>
        </p:txBody>
      </p:sp>
      <p:sp>
        <p:nvSpPr>
          <p:cNvPr id="45" name="Pladsholder til tekst 3">
            <a:extLst>
              <a:ext uri="{FF2B5EF4-FFF2-40B4-BE49-F238E27FC236}">
                <a16:creationId xmlns:a16="http://schemas.microsoft.com/office/drawing/2014/main" id="{0590AA6E-50BC-4492-8B87-7D8D4A8A5E76}"/>
              </a:ext>
            </a:extLst>
          </p:cNvPr>
          <p:cNvSpPr>
            <a:spLocks noGrp="1"/>
          </p:cNvSpPr>
          <p:nvPr>
            <p:ph type="body" sz="half" idx="26" hasCustomPrompt="1"/>
          </p:nvPr>
        </p:nvSpPr>
        <p:spPr>
          <a:xfrm>
            <a:off x="8006525" y="4987478"/>
            <a:ext cx="3256674" cy="499493"/>
          </a:xfrm>
        </p:spPr>
        <p:txBody>
          <a:bodyPr rtlCol="0">
            <a:normAutofit/>
          </a:bodyPr>
          <a:lstStyle>
            <a:lvl1pPr marL="0" indent="0">
              <a:buNone/>
              <a:defRPr lang="en-US" sz="1600" i="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da-DK" noProof="0"/>
              <a:t>Klik for at redigere i master</a:t>
            </a:r>
          </a:p>
        </p:txBody>
      </p:sp>
      <p:sp>
        <p:nvSpPr>
          <p:cNvPr id="47" name="Pladsholder til billede 46">
            <a:extLst>
              <a:ext uri="{FF2B5EF4-FFF2-40B4-BE49-F238E27FC236}">
                <a16:creationId xmlns:a16="http://schemas.microsoft.com/office/drawing/2014/main" id="{64786CCE-CCCC-4B2D-890D-9D719713DB79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1041234" y="1575100"/>
            <a:ext cx="867600" cy="868680"/>
          </a:xfrm>
          <a:prstGeom prst="ellipse">
            <a:avLst/>
          </a:prstGeom>
          <a:ln w="19050">
            <a:gradFill flip="none" rotWithShape="1">
              <a:gsLst>
                <a:gs pos="0">
                  <a:schemeClr val="bg2"/>
                </a:gs>
                <a:gs pos="100000">
                  <a:schemeClr val="accent1"/>
                </a:gs>
              </a:gsLst>
              <a:lin ang="0" scaled="1"/>
              <a:tileRect/>
            </a:gradFill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da-DK" noProof="0"/>
              <a:t>Klik på ikonet for at tilføje et billede</a:t>
            </a:r>
          </a:p>
        </p:txBody>
      </p:sp>
      <p:sp>
        <p:nvSpPr>
          <p:cNvPr id="48" name="Pladsholder til billede 46">
            <a:extLst>
              <a:ext uri="{FF2B5EF4-FFF2-40B4-BE49-F238E27FC236}">
                <a16:creationId xmlns:a16="http://schemas.microsoft.com/office/drawing/2014/main" id="{EB08972C-68CE-41CC-9351-3DD741E53936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4576544" y="1575100"/>
            <a:ext cx="867600" cy="868680"/>
          </a:xfrm>
          <a:prstGeom prst="ellipse">
            <a:avLst/>
          </a:prstGeom>
          <a:ln w="19050">
            <a:gradFill flip="none" rotWithShape="1">
              <a:gsLst>
                <a:gs pos="0">
                  <a:schemeClr val="bg2"/>
                </a:gs>
                <a:gs pos="100000">
                  <a:schemeClr val="accent1"/>
                </a:gs>
              </a:gsLst>
              <a:lin ang="0" scaled="1"/>
              <a:tileRect/>
            </a:gradFill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da-DK" noProof="0"/>
              <a:t>Klik på ikonet for at tilføje et billede</a:t>
            </a:r>
          </a:p>
        </p:txBody>
      </p:sp>
      <p:sp>
        <p:nvSpPr>
          <p:cNvPr id="49" name="Pladsholder til billede 46">
            <a:extLst>
              <a:ext uri="{FF2B5EF4-FFF2-40B4-BE49-F238E27FC236}">
                <a16:creationId xmlns:a16="http://schemas.microsoft.com/office/drawing/2014/main" id="{6347D157-8108-4656-88F3-59B693C47F9B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8111854" y="1575100"/>
            <a:ext cx="867600" cy="868680"/>
          </a:xfrm>
          <a:prstGeom prst="ellipse">
            <a:avLst/>
          </a:prstGeom>
          <a:ln w="19050">
            <a:gradFill flip="none" rotWithShape="1">
              <a:gsLst>
                <a:gs pos="0">
                  <a:schemeClr val="bg2"/>
                </a:gs>
                <a:gs pos="100000">
                  <a:schemeClr val="accent1"/>
                </a:gs>
              </a:gsLst>
              <a:lin ang="0" scaled="1"/>
              <a:tileRect/>
            </a:gradFill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da-DK" noProof="0"/>
              <a:t>Klik på ikonet for at tilføje et billede</a:t>
            </a:r>
          </a:p>
        </p:txBody>
      </p:sp>
      <p:sp>
        <p:nvSpPr>
          <p:cNvPr id="50" name="Pladsholder til billede 46">
            <a:extLst>
              <a:ext uri="{FF2B5EF4-FFF2-40B4-BE49-F238E27FC236}">
                <a16:creationId xmlns:a16="http://schemas.microsoft.com/office/drawing/2014/main" id="{B4548244-F89A-4EA8-9DB4-056E45B2FDF5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1041234" y="3707211"/>
            <a:ext cx="867600" cy="868680"/>
          </a:xfrm>
          <a:prstGeom prst="ellipse">
            <a:avLst/>
          </a:prstGeom>
          <a:ln w="19050">
            <a:gradFill flip="none" rotWithShape="1">
              <a:gsLst>
                <a:gs pos="0">
                  <a:schemeClr val="bg2"/>
                </a:gs>
                <a:gs pos="100000">
                  <a:schemeClr val="accent1"/>
                </a:gs>
              </a:gsLst>
              <a:lin ang="0" scaled="1"/>
              <a:tileRect/>
            </a:gradFill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da-DK" noProof="0"/>
              <a:t>Klik på ikonet for at tilføje et billede</a:t>
            </a:r>
          </a:p>
        </p:txBody>
      </p:sp>
      <p:sp>
        <p:nvSpPr>
          <p:cNvPr id="51" name="Pladsholder til billede 46">
            <a:extLst>
              <a:ext uri="{FF2B5EF4-FFF2-40B4-BE49-F238E27FC236}">
                <a16:creationId xmlns:a16="http://schemas.microsoft.com/office/drawing/2014/main" id="{6B46EEEA-383D-42CD-ABFC-86BD330E07A0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4576544" y="3707211"/>
            <a:ext cx="867600" cy="868680"/>
          </a:xfrm>
          <a:prstGeom prst="ellipse">
            <a:avLst/>
          </a:prstGeom>
          <a:ln w="19050">
            <a:gradFill flip="none" rotWithShape="1">
              <a:gsLst>
                <a:gs pos="0">
                  <a:schemeClr val="bg2"/>
                </a:gs>
                <a:gs pos="100000">
                  <a:schemeClr val="accent1"/>
                </a:gs>
              </a:gsLst>
              <a:lin ang="0" scaled="1"/>
              <a:tileRect/>
            </a:gradFill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da-DK" noProof="0"/>
              <a:t>Klik på ikonet for at tilføje et billede</a:t>
            </a:r>
          </a:p>
        </p:txBody>
      </p:sp>
      <p:sp>
        <p:nvSpPr>
          <p:cNvPr id="52" name="Pladsholder til billede 46">
            <a:extLst>
              <a:ext uri="{FF2B5EF4-FFF2-40B4-BE49-F238E27FC236}">
                <a16:creationId xmlns:a16="http://schemas.microsoft.com/office/drawing/2014/main" id="{DF75483C-CE05-4E90-8A93-D04244423927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8111854" y="3707211"/>
            <a:ext cx="867600" cy="868680"/>
          </a:xfrm>
          <a:prstGeom prst="ellipse">
            <a:avLst/>
          </a:prstGeom>
          <a:ln w="19050">
            <a:gradFill flip="none" rotWithShape="1">
              <a:gsLst>
                <a:gs pos="0">
                  <a:schemeClr val="bg2"/>
                </a:gs>
                <a:gs pos="100000">
                  <a:schemeClr val="accent1"/>
                </a:gs>
              </a:gsLst>
              <a:lin ang="0" scaled="1"/>
              <a:tileRect/>
            </a:gradFill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da-DK" noProof="0"/>
              <a:t>Klik på ikonet for at tilføje et billede</a:t>
            </a:r>
          </a:p>
        </p:txBody>
      </p:sp>
    </p:spTree>
    <p:extLst>
      <p:ext uri="{BB962C8B-B14F-4D97-AF65-F5344CB8AC3E}">
        <p14:creationId xmlns:p14="http://schemas.microsoft.com/office/powerpoint/2010/main" val="32609610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Oversig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ktangel 45">
            <a:extLst>
              <a:ext uri="{FF2B5EF4-FFF2-40B4-BE49-F238E27FC236}">
                <a16:creationId xmlns:a16="http://schemas.microsoft.com/office/drawing/2014/main" id="{70994831-EE46-4DEA-9077-4FEBBCD60EB3}"/>
              </a:ext>
            </a:extLst>
          </p:cNvPr>
          <p:cNvSpPr/>
          <p:nvPr userDrawn="1"/>
        </p:nvSpPr>
        <p:spPr>
          <a:xfrm>
            <a:off x="120000" y="117000"/>
            <a:ext cx="11952000" cy="6624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 w="273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a-DK" noProof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E45FD86-80D5-4520-8C38-1EDDAB179D7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28800" y="607100"/>
            <a:ext cx="4737482" cy="697044"/>
          </a:xfrm>
        </p:spPr>
        <p:txBody>
          <a:bodyPr rtlCol="0" anchor="b">
            <a:noAutofit/>
          </a:bodyPr>
          <a:lstStyle>
            <a:lvl1pPr>
              <a:defRPr lang="en-US" sz="40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da-DK" noProof="0"/>
              <a:t>OVERSIGTSSLIDE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28B7C16C-60B5-44CB-B3D5-09EA7F61FE42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928801" y="2635589"/>
            <a:ext cx="3256674" cy="499493"/>
          </a:xfrm>
        </p:spPr>
        <p:txBody>
          <a:bodyPr rtlCol="0"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da-DK" noProof="0"/>
              <a:t>Titel på element 1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0B4BC91B-2A3F-445A-9C91-9BF7826133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endParaRPr lang="da-DK" noProof="0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FBF24CAE-7220-4370-B793-B9D4AA1A3A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a-DK" noProof="0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32DF5915-4FF1-41EB-9C2F-1918DA858B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5CBEC59-7FF9-4688-98DF-89832A0C9025}" type="slidenum">
              <a:rPr lang="da-DK" noProof="0" smtClean="0"/>
              <a:t>‹nr.›</a:t>
            </a:fld>
            <a:endParaRPr lang="da-DK" noProof="0"/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663C2BC3-19D8-497A-B742-E2E5155DEA2E}"/>
              </a:ext>
            </a:extLst>
          </p:cNvPr>
          <p:cNvSpPr/>
          <p:nvPr userDrawn="1"/>
        </p:nvSpPr>
        <p:spPr>
          <a:xfrm>
            <a:off x="687289" y="244444"/>
            <a:ext cx="72000" cy="9075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a-DK" noProof="0"/>
          </a:p>
        </p:txBody>
      </p:sp>
      <p:sp>
        <p:nvSpPr>
          <p:cNvPr id="35" name="Pladsholder til tekst 3">
            <a:extLst>
              <a:ext uri="{FF2B5EF4-FFF2-40B4-BE49-F238E27FC236}">
                <a16:creationId xmlns:a16="http://schemas.microsoft.com/office/drawing/2014/main" id="{2BBCA2FF-2B83-4966-811C-E9FEEB77CBE4}"/>
              </a:ext>
            </a:extLst>
          </p:cNvPr>
          <p:cNvSpPr>
            <a:spLocks noGrp="1"/>
          </p:cNvSpPr>
          <p:nvPr>
            <p:ph type="body" sz="half" idx="16" hasCustomPrompt="1"/>
          </p:nvPr>
        </p:nvSpPr>
        <p:spPr>
          <a:xfrm>
            <a:off x="4467663" y="2635589"/>
            <a:ext cx="3256674" cy="499493"/>
          </a:xfrm>
        </p:spPr>
        <p:txBody>
          <a:bodyPr rtlCol="0"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da-DK" noProof="0"/>
              <a:t>Titel på element 2</a:t>
            </a:r>
          </a:p>
        </p:txBody>
      </p:sp>
      <p:sp>
        <p:nvSpPr>
          <p:cNvPr id="36" name="Pladsholder til tekst 3">
            <a:extLst>
              <a:ext uri="{FF2B5EF4-FFF2-40B4-BE49-F238E27FC236}">
                <a16:creationId xmlns:a16="http://schemas.microsoft.com/office/drawing/2014/main" id="{663E6488-61FD-4194-B014-22CF5050C2C7}"/>
              </a:ext>
            </a:extLst>
          </p:cNvPr>
          <p:cNvSpPr>
            <a:spLocks noGrp="1"/>
          </p:cNvSpPr>
          <p:nvPr>
            <p:ph type="body" sz="half" idx="17" hasCustomPrompt="1"/>
          </p:nvPr>
        </p:nvSpPr>
        <p:spPr>
          <a:xfrm>
            <a:off x="8006525" y="2635589"/>
            <a:ext cx="3256674" cy="499493"/>
          </a:xfrm>
        </p:spPr>
        <p:txBody>
          <a:bodyPr rtlCol="0"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da-DK" noProof="0"/>
              <a:t>Titel på element 3</a:t>
            </a:r>
          </a:p>
        </p:txBody>
      </p:sp>
      <p:sp>
        <p:nvSpPr>
          <p:cNvPr id="37" name="Pladsholder til tekst 3">
            <a:extLst>
              <a:ext uri="{FF2B5EF4-FFF2-40B4-BE49-F238E27FC236}">
                <a16:creationId xmlns:a16="http://schemas.microsoft.com/office/drawing/2014/main" id="{76A0643E-8E5C-4070-97FD-974351B1D00C}"/>
              </a:ext>
            </a:extLst>
          </p:cNvPr>
          <p:cNvSpPr>
            <a:spLocks noGrp="1"/>
          </p:cNvSpPr>
          <p:nvPr>
            <p:ph type="body" sz="half" idx="18" hasCustomPrompt="1"/>
          </p:nvPr>
        </p:nvSpPr>
        <p:spPr>
          <a:xfrm>
            <a:off x="928801" y="4746794"/>
            <a:ext cx="3256674" cy="499493"/>
          </a:xfrm>
        </p:spPr>
        <p:txBody>
          <a:bodyPr rtlCol="0"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da-DK" noProof="0"/>
              <a:t>Titel på element 4</a:t>
            </a:r>
          </a:p>
        </p:txBody>
      </p:sp>
      <p:sp>
        <p:nvSpPr>
          <p:cNvPr id="38" name="Pladsholder til tekst 3">
            <a:extLst>
              <a:ext uri="{FF2B5EF4-FFF2-40B4-BE49-F238E27FC236}">
                <a16:creationId xmlns:a16="http://schemas.microsoft.com/office/drawing/2014/main" id="{A4ECC130-379C-4A4E-AAC7-D84522D434E2}"/>
              </a:ext>
            </a:extLst>
          </p:cNvPr>
          <p:cNvSpPr>
            <a:spLocks noGrp="1"/>
          </p:cNvSpPr>
          <p:nvPr>
            <p:ph type="body" sz="half" idx="19" hasCustomPrompt="1"/>
          </p:nvPr>
        </p:nvSpPr>
        <p:spPr>
          <a:xfrm>
            <a:off x="4467663" y="4746794"/>
            <a:ext cx="3256674" cy="499493"/>
          </a:xfrm>
        </p:spPr>
        <p:txBody>
          <a:bodyPr rtlCol="0"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da-DK" noProof="0"/>
              <a:t>Titel på element 5</a:t>
            </a:r>
          </a:p>
        </p:txBody>
      </p:sp>
      <p:sp>
        <p:nvSpPr>
          <p:cNvPr id="39" name="Pladsholder til tekst 3">
            <a:extLst>
              <a:ext uri="{FF2B5EF4-FFF2-40B4-BE49-F238E27FC236}">
                <a16:creationId xmlns:a16="http://schemas.microsoft.com/office/drawing/2014/main" id="{C8C2920A-FB6F-4697-8CDD-0896EC262719}"/>
              </a:ext>
            </a:extLst>
          </p:cNvPr>
          <p:cNvSpPr>
            <a:spLocks noGrp="1"/>
          </p:cNvSpPr>
          <p:nvPr>
            <p:ph type="body" sz="half" idx="20" hasCustomPrompt="1"/>
          </p:nvPr>
        </p:nvSpPr>
        <p:spPr>
          <a:xfrm>
            <a:off x="8006525" y="4746794"/>
            <a:ext cx="3256674" cy="499493"/>
          </a:xfrm>
        </p:spPr>
        <p:txBody>
          <a:bodyPr rtlCol="0"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da-DK" noProof="0"/>
              <a:t>Titel på element 6</a:t>
            </a:r>
          </a:p>
        </p:txBody>
      </p:sp>
      <p:sp>
        <p:nvSpPr>
          <p:cNvPr id="40" name="Pladsholder til tekst 3">
            <a:extLst>
              <a:ext uri="{FF2B5EF4-FFF2-40B4-BE49-F238E27FC236}">
                <a16:creationId xmlns:a16="http://schemas.microsoft.com/office/drawing/2014/main" id="{F84CD40D-D65C-419A-B22F-5633C9254F52}"/>
              </a:ext>
            </a:extLst>
          </p:cNvPr>
          <p:cNvSpPr>
            <a:spLocks noGrp="1"/>
          </p:cNvSpPr>
          <p:nvPr>
            <p:ph type="body" sz="half" idx="21" hasCustomPrompt="1"/>
          </p:nvPr>
        </p:nvSpPr>
        <p:spPr>
          <a:xfrm>
            <a:off x="928801" y="3059153"/>
            <a:ext cx="3256674" cy="499493"/>
          </a:xfrm>
        </p:spPr>
        <p:txBody>
          <a:bodyPr rtlCol="0">
            <a:normAutofit/>
          </a:bodyPr>
          <a:lstStyle>
            <a:lvl1pPr marL="0" indent="0">
              <a:buNone/>
              <a:defRPr lang="en-US" sz="1600" i="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da-DK" noProof="0"/>
              <a:t>Klik for at redigere i master</a:t>
            </a:r>
          </a:p>
        </p:txBody>
      </p:sp>
      <p:sp>
        <p:nvSpPr>
          <p:cNvPr id="41" name="Pladsholder til tekst 3">
            <a:extLst>
              <a:ext uri="{FF2B5EF4-FFF2-40B4-BE49-F238E27FC236}">
                <a16:creationId xmlns:a16="http://schemas.microsoft.com/office/drawing/2014/main" id="{4902ECF4-C668-49EA-AD7B-E0B3332DE48A}"/>
              </a:ext>
            </a:extLst>
          </p:cNvPr>
          <p:cNvSpPr>
            <a:spLocks noGrp="1"/>
          </p:cNvSpPr>
          <p:nvPr>
            <p:ph type="body" sz="half" idx="22" hasCustomPrompt="1"/>
          </p:nvPr>
        </p:nvSpPr>
        <p:spPr>
          <a:xfrm>
            <a:off x="4467663" y="3059153"/>
            <a:ext cx="3256674" cy="499493"/>
          </a:xfrm>
        </p:spPr>
        <p:txBody>
          <a:bodyPr rtlCol="0">
            <a:normAutofit/>
          </a:bodyPr>
          <a:lstStyle>
            <a:lvl1pPr marL="0" indent="0">
              <a:buNone/>
              <a:defRPr lang="en-US" sz="1600" i="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da-DK" noProof="0"/>
              <a:t>Klik for at redigere i master</a:t>
            </a:r>
          </a:p>
        </p:txBody>
      </p:sp>
      <p:sp>
        <p:nvSpPr>
          <p:cNvPr id="42" name="Pladsholder til tekst 3">
            <a:extLst>
              <a:ext uri="{FF2B5EF4-FFF2-40B4-BE49-F238E27FC236}">
                <a16:creationId xmlns:a16="http://schemas.microsoft.com/office/drawing/2014/main" id="{648A6F22-3F59-4E0F-BAE5-9B7E0D16D33F}"/>
              </a:ext>
            </a:extLst>
          </p:cNvPr>
          <p:cNvSpPr>
            <a:spLocks noGrp="1"/>
          </p:cNvSpPr>
          <p:nvPr>
            <p:ph type="body" sz="half" idx="23" hasCustomPrompt="1"/>
          </p:nvPr>
        </p:nvSpPr>
        <p:spPr>
          <a:xfrm>
            <a:off x="8006525" y="3059153"/>
            <a:ext cx="3256674" cy="499493"/>
          </a:xfrm>
        </p:spPr>
        <p:txBody>
          <a:bodyPr rtlCol="0">
            <a:normAutofit/>
          </a:bodyPr>
          <a:lstStyle>
            <a:lvl1pPr marL="0" indent="0">
              <a:buNone/>
              <a:defRPr lang="en-US" sz="1600" i="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da-DK" noProof="0"/>
              <a:t>Klik for at redigere i master</a:t>
            </a:r>
          </a:p>
        </p:txBody>
      </p:sp>
      <p:sp>
        <p:nvSpPr>
          <p:cNvPr id="43" name="Pladsholder til tekst 3">
            <a:extLst>
              <a:ext uri="{FF2B5EF4-FFF2-40B4-BE49-F238E27FC236}">
                <a16:creationId xmlns:a16="http://schemas.microsoft.com/office/drawing/2014/main" id="{5689CAE6-6963-412E-9DAD-B7B5AFC41DCF}"/>
              </a:ext>
            </a:extLst>
          </p:cNvPr>
          <p:cNvSpPr>
            <a:spLocks noGrp="1"/>
          </p:cNvSpPr>
          <p:nvPr>
            <p:ph type="body" sz="half" idx="24" hasCustomPrompt="1"/>
          </p:nvPr>
        </p:nvSpPr>
        <p:spPr>
          <a:xfrm>
            <a:off x="928801" y="5170358"/>
            <a:ext cx="3256674" cy="499493"/>
          </a:xfrm>
        </p:spPr>
        <p:txBody>
          <a:bodyPr rtlCol="0">
            <a:normAutofit/>
          </a:bodyPr>
          <a:lstStyle>
            <a:lvl1pPr marL="0" indent="0">
              <a:buNone/>
              <a:defRPr lang="en-US" sz="1600" i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da-DK" noProof="0"/>
              <a:t>Klik for at redigere i master</a:t>
            </a:r>
          </a:p>
        </p:txBody>
      </p:sp>
      <p:sp>
        <p:nvSpPr>
          <p:cNvPr id="44" name="Pladsholder til tekst 3">
            <a:extLst>
              <a:ext uri="{FF2B5EF4-FFF2-40B4-BE49-F238E27FC236}">
                <a16:creationId xmlns:a16="http://schemas.microsoft.com/office/drawing/2014/main" id="{98D9757D-1411-42F4-AABD-CC173E4A038B}"/>
              </a:ext>
            </a:extLst>
          </p:cNvPr>
          <p:cNvSpPr>
            <a:spLocks noGrp="1"/>
          </p:cNvSpPr>
          <p:nvPr>
            <p:ph type="body" sz="half" idx="25" hasCustomPrompt="1"/>
          </p:nvPr>
        </p:nvSpPr>
        <p:spPr>
          <a:xfrm>
            <a:off x="4467663" y="5170358"/>
            <a:ext cx="3256674" cy="499493"/>
          </a:xfrm>
        </p:spPr>
        <p:txBody>
          <a:bodyPr rtlCol="0">
            <a:normAutofit/>
          </a:bodyPr>
          <a:lstStyle>
            <a:lvl1pPr marL="0" indent="0">
              <a:buNone/>
              <a:defRPr lang="en-US" sz="1600" i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da-DK" noProof="0"/>
              <a:t>Klik for at redigere i master</a:t>
            </a:r>
          </a:p>
        </p:txBody>
      </p:sp>
      <p:sp>
        <p:nvSpPr>
          <p:cNvPr id="45" name="Pladsholder til tekst 3">
            <a:extLst>
              <a:ext uri="{FF2B5EF4-FFF2-40B4-BE49-F238E27FC236}">
                <a16:creationId xmlns:a16="http://schemas.microsoft.com/office/drawing/2014/main" id="{0590AA6E-50BC-4492-8B87-7D8D4A8A5E76}"/>
              </a:ext>
            </a:extLst>
          </p:cNvPr>
          <p:cNvSpPr>
            <a:spLocks noGrp="1"/>
          </p:cNvSpPr>
          <p:nvPr>
            <p:ph type="body" sz="half" idx="26" hasCustomPrompt="1"/>
          </p:nvPr>
        </p:nvSpPr>
        <p:spPr>
          <a:xfrm>
            <a:off x="8006525" y="5170358"/>
            <a:ext cx="3256674" cy="499493"/>
          </a:xfrm>
        </p:spPr>
        <p:txBody>
          <a:bodyPr rtlCol="0">
            <a:normAutofit/>
          </a:bodyPr>
          <a:lstStyle>
            <a:lvl1pPr marL="0" indent="0">
              <a:buNone/>
              <a:defRPr lang="en-US" sz="1600" i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da-DK" noProof="0"/>
              <a:t>Klik for at redigere i master</a:t>
            </a:r>
          </a:p>
        </p:txBody>
      </p:sp>
      <p:sp>
        <p:nvSpPr>
          <p:cNvPr id="47" name="Pladsholder til billede 46">
            <a:extLst>
              <a:ext uri="{FF2B5EF4-FFF2-40B4-BE49-F238E27FC236}">
                <a16:creationId xmlns:a16="http://schemas.microsoft.com/office/drawing/2014/main" id="{64786CCE-CCCC-4B2D-890D-9D719713DB79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1041234" y="1757980"/>
            <a:ext cx="867600" cy="868680"/>
          </a:xfrm>
          <a:prstGeom prst="ellipse">
            <a:avLst/>
          </a:prstGeom>
          <a:ln w="19050">
            <a:solidFill>
              <a:schemeClr val="tx2"/>
            </a:solidFill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pPr rtl="0"/>
            <a:r>
              <a:rPr lang="da-DK" noProof="0"/>
              <a:t>Klik på ikonet for at tilføje et billede</a:t>
            </a:r>
          </a:p>
        </p:txBody>
      </p:sp>
      <p:sp>
        <p:nvSpPr>
          <p:cNvPr id="48" name="Pladsholder til billede 46">
            <a:extLst>
              <a:ext uri="{FF2B5EF4-FFF2-40B4-BE49-F238E27FC236}">
                <a16:creationId xmlns:a16="http://schemas.microsoft.com/office/drawing/2014/main" id="{EB08972C-68CE-41CC-9351-3DD741E53936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4576544" y="1757980"/>
            <a:ext cx="867600" cy="868680"/>
          </a:xfrm>
          <a:prstGeom prst="ellipse">
            <a:avLst/>
          </a:prstGeom>
          <a:ln w="19050">
            <a:solidFill>
              <a:schemeClr val="tx2"/>
            </a:solidFill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pPr rtl="0"/>
            <a:r>
              <a:rPr lang="da-DK" noProof="0"/>
              <a:t>Klik på ikonet for at tilføje et billede</a:t>
            </a:r>
          </a:p>
        </p:txBody>
      </p:sp>
      <p:sp>
        <p:nvSpPr>
          <p:cNvPr id="49" name="Pladsholder til billede 46">
            <a:extLst>
              <a:ext uri="{FF2B5EF4-FFF2-40B4-BE49-F238E27FC236}">
                <a16:creationId xmlns:a16="http://schemas.microsoft.com/office/drawing/2014/main" id="{6347D157-8108-4656-88F3-59B693C47F9B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8111854" y="1757980"/>
            <a:ext cx="867600" cy="868680"/>
          </a:xfrm>
          <a:prstGeom prst="ellipse">
            <a:avLst/>
          </a:prstGeom>
          <a:ln w="19050">
            <a:solidFill>
              <a:schemeClr val="tx2"/>
            </a:solidFill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pPr rtl="0"/>
            <a:r>
              <a:rPr lang="da-DK" noProof="0"/>
              <a:t>Klik på ikonet for at tilføje et billede</a:t>
            </a:r>
          </a:p>
        </p:txBody>
      </p:sp>
      <p:sp>
        <p:nvSpPr>
          <p:cNvPr id="50" name="Pladsholder til billede 46">
            <a:extLst>
              <a:ext uri="{FF2B5EF4-FFF2-40B4-BE49-F238E27FC236}">
                <a16:creationId xmlns:a16="http://schemas.microsoft.com/office/drawing/2014/main" id="{B4548244-F89A-4EA8-9DB4-056E45B2FDF5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1041234" y="3890091"/>
            <a:ext cx="867600" cy="868680"/>
          </a:xfrm>
          <a:prstGeom prst="ellipse">
            <a:avLst/>
          </a:prstGeom>
          <a:ln w="19050">
            <a:solidFill>
              <a:schemeClr val="tx2"/>
            </a:solidFill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pPr rtl="0"/>
            <a:r>
              <a:rPr lang="da-DK" noProof="0"/>
              <a:t>Klik på ikonet for at tilføje et billede</a:t>
            </a:r>
          </a:p>
        </p:txBody>
      </p:sp>
      <p:sp>
        <p:nvSpPr>
          <p:cNvPr id="51" name="Pladsholder til billede 46">
            <a:extLst>
              <a:ext uri="{FF2B5EF4-FFF2-40B4-BE49-F238E27FC236}">
                <a16:creationId xmlns:a16="http://schemas.microsoft.com/office/drawing/2014/main" id="{6B46EEEA-383D-42CD-ABFC-86BD330E07A0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4576544" y="3890091"/>
            <a:ext cx="867600" cy="868680"/>
          </a:xfrm>
          <a:prstGeom prst="ellipse">
            <a:avLst/>
          </a:prstGeom>
          <a:ln w="19050">
            <a:solidFill>
              <a:schemeClr val="tx2"/>
            </a:solidFill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pPr rtl="0"/>
            <a:r>
              <a:rPr lang="da-DK" noProof="0"/>
              <a:t>Klik på ikonet for at tilføje et billede</a:t>
            </a:r>
          </a:p>
        </p:txBody>
      </p:sp>
      <p:sp>
        <p:nvSpPr>
          <p:cNvPr id="52" name="Pladsholder til billede 46">
            <a:extLst>
              <a:ext uri="{FF2B5EF4-FFF2-40B4-BE49-F238E27FC236}">
                <a16:creationId xmlns:a16="http://schemas.microsoft.com/office/drawing/2014/main" id="{DF75483C-CE05-4E90-8A93-D04244423927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8111854" y="3890091"/>
            <a:ext cx="867600" cy="868680"/>
          </a:xfrm>
          <a:prstGeom prst="ellipse">
            <a:avLst/>
          </a:prstGeom>
          <a:ln w="19050">
            <a:solidFill>
              <a:schemeClr val="tx2"/>
            </a:solidFill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pPr rtl="0"/>
            <a:r>
              <a:rPr lang="da-DK" noProof="0"/>
              <a:t>Klik på ikonet for at tilføje et billede</a:t>
            </a:r>
          </a:p>
        </p:txBody>
      </p:sp>
      <p:cxnSp>
        <p:nvCxnSpPr>
          <p:cNvPr id="57" name="Lige forbindelse 56">
            <a:extLst>
              <a:ext uri="{FF2B5EF4-FFF2-40B4-BE49-F238E27FC236}">
                <a16:creationId xmlns:a16="http://schemas.microsoft.com/office/drawing/2014/main" id="{6EC8F712-6C02-43F3-8A0A-5DCA975E7C38}"/>
              </a:ext>
            </a:extLst>
          </p:cNvPr>
          <p:cNvCxnSpPr>
            <a:cxnSpLocks/>
          </p:cNvCxnSpPr>
          <p:nvPr userDrawn="1"/>
        </p:nvCxnSpPr>
        <p:spPr>
          <a:xfrm flipV="1">
            <a:off x="11663289" y="6300217"/>
            <a:ext cx="0" cy="310226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Lige forbindelse 30">
            <a:extLst>
              <a:ext uri="{FF2B5EF4-FFF2-40B4-BE49-F238E27FC236}">
                <a16:creationId xmlns:a16="http://schemas.microsoft.com/office/drawing/2014/main" id="{18B62D71-4318-4C96-828A-D19FFBFA7BDA}"/>
              </a:ext>
            </a:extLst>
          </p:cNvPr>
          <p:cNvCxnSpPr>
            <a:cxnSpLocks/>
          </p:cNvCxnSpPr>
          <p:nvPr userDrawn="1"/>
        </p:nvCxnSpPr>
        <p:spPr>
          <a:xfrm>
            <a:off x="10939723" y="800959"/>
            <a:ext cx="1001233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Pladsholder til tekst 15">
            <a:extLst>
              <a:ext uri="{FF2B5EF4-FFF2-40B4-BE49-F238E27FC236}">
                <a16:creationId xmlns:a16="http://schemas.microsoft.com/office/drawing/2014/main" id="{12E8DD1E-B3CA-4756-A792-B476AFA9AE2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832539" y="837333"/>
            <a:ext cx="610772" cy="328893"/>
          </a:xfrm>
        </p:spPr>
        <p:txBody>
          <a:bodyPr rtlCol="0">
            <a:normAutofit/>
          </a:bodyPr>
          <a:lstStyle>
            <a:lvl1pPr marL="0" indent="0" algn="l">
              <a:buNone/>
              <a:defRPr sz="1200" i="1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da-DK" noProof="0"/>
              <a:t>20XX</a:t>
            </a:r>
          </a:p>
        </p:txBody>
      </p:sp>
      <p:cxnSp>
        <p:nvCxnSpPr>
          <p:cNvPr id="34" name="Lige forbindelse 33">
            <a:extLst>
              <a:ext uri="{FF2B5EF4-FFF2-40B4-BE49-F238E27FC236}">
                <a16:creationId xmlns:a16="http://schemas.microsoft.com/office/drawing/2014/main" id="{9603F760-AD2F-4611-99B6-58C4666AEBA1}"/>
              </a:ext>
            </a:extLst>
          </p:cNvPr>
          <p:cNvCxnSpPr>
            <a:cxnSpLocks/>
          </p:cNvCxnSpPr>
          <p:nvPr userDrawn="1"/>
        </p:nvCxnSpPr>
        <p:spPr>
          <a:xfrm>
            <a:off x="256374" y="6168360"/>
            <a:ext cx="1508418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621820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Oversig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Rektangel 55">
            <a:extLst>
              <a:ext uri="{FF2B5EF4-FFF2-40B4-BE49-F238E27FC236}">
                <a16:creationId xmlns:a16="http://schemas.microsoft.com/office/drawing/2014/main" id="{68D5CEF0-7838-4E94-B0E2-6286757235D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a-DK" noProof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E45FD86-80D5-4520-8C38-1EDDAB179D7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19350" y="645199"/>
            <a:ext cx="4737482" cy="1338841"/>
          </a:xfrm>
        </p:spPr>
        <p:txBody>
          <a:bodyPr rtlCol="0" anchor="b">
            <a:noAutofit/>
          </a:bodyPr>
          <a:lstStyle>
            <a:lvl1pPr>
              <a:defRPr lang="en-US" sz="40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da-DK" noProof="0"/>
              <a:t>OVERSIGT</a:t>
            </a:r>
            <a:br>
              <a:rPr lang="da-DK" noProof="0"/>
            </a:br>
            <a:r>
              <a:rPr lang="da-DK" noProof="0"/>
              <a:t>SLIDE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28B7C16C-60B5-44CB-B3D5-09EA7F61FE42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1386001" y="3092789"/>
            <a:ext cx="3256674" cy="499493"/>
          </a:xfrm>
        </p:spPr>
        <p:txBody>
          <a:bodyPr rtlCol="0"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da-DK" noProof="0"/>
              <a:t>Titel på element 1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0B4BC91B-2A3F-445A-9C91-9BF7826133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endParaRPr lang="da-DK" noProof="0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FBF24CAE-7220-4370-B793-B9D4AA1A3A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a-DK" noProof="0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32DF5915-4FF1-41EB-9C2F-1918DA858B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5CBEC59-7FF9-4688-98DF-89832A0C9025}" type="slidenum">
              <a:rPr lang="da-DK" noProof="0" smtClean="0"/>
              <a:t>‹nr.›</a:t>
            </a:fld>
            <a:endParaRPr lang="da-DK" noProof="0"/>
          </a:p>
        </p:txBody>
      </p:sp>
      <p:cxnSp>
        <p:nvCxnSpPr>
          <p:cNvPr id="12" name="Lige forbindelse 11">
            <a:extLst>
              <a:ext uri="{FF2B5EF4-FFF2-40B4-BE49-F238E27FC236}">
                <a16:creationId xmlns:a16="http://schemas.microsoft.com/office/drawing/2014/main" id="{78AD1AF6-056E-449E-ABB4-F42FCFF2154D}"/>
              </a:ext>
            </a:extLst>
          </p:cNvPr>
          <p:cNvCxnSpPr>
            <a:cxnSpLocks/>
          </p:cNvCxnSpPr>
          <p:nvPr userDrawn="1"/>
        </p:nvCxnSpPr>
        <p:spPr>
          <a:xfrm>
            <a:off x="11190767" y="800959"/>
            <a:ext cx="1001233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ladsholder til tekst 15">
            <a:extLst>
              <a:ext uri="{FF2B5EF4-FFF2-40B4-BE49-F238E27FC236}">
                <a16:creationId xmlns:a16="http://schemas.microsoft.com/office/drawing/2014/main" id="{B49EFE94-C72E-4FA8-9AE2-70BFB09FB2C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83583" y="837333"/>
            <a:ext cx="610772" cy="328893"/>
          </a:xfrm>
        </p:spPr>
        <p:txBody>
          <a:bodyPr rtlCol="0">
            <a:normAutofit/>
          </a:bodyPr>
          <a:lstStyle>
            <a:lvl1pPr marL="0" indent="0" algn="l">
              <a:buNone/>
              <a:defRPr sz="1200" i="1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da-DK" noProof="0"/>
              <a:t>20XX</a:t>
            </a:r>
          </a:p>
        </p:txBody>
      </p:sp>
      <p:cxnSp>
        <p:nvCxnSpPr>
          <p:cNvPr id="14" name="Lige forbindelse 13">
            <a:extLst>
              <a:ext uri="{FF2B5EF4-FFF2-40B4-BE49-F238E27FC236}">
                <a16:creationId xmlns:a16="http://schemas.microsoft.com/office/drawing/2014/main" id="{897F17BC-9B89-4B33-A693-1583A7EAEED0}"/>
              </a:ext>
            </a:extLst>
          </p:cNvPr>
          <p:cNvCxnSpPr>
            <a:cxnSpLocks/>
          </p:cNvCxnSpPr>
          <p:nvPr userDrawn="1"/>
        </p:nvCxnSpPr>
        <p:spPr>
          <a:xfrm>
            <a:off x="0" y="6168360"/>
            <a:ext cx="1764792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Lige forbindelse 14">
            <a:extLst>
              <a:ext uri="{FF2B5EF4-FFF2-40B4-BE49-F238E27FC236}">
                <a16:creationId xmlns:a16="http://schemas.microsoft.com/office/drawing/2014/main" id="{152FBCB0-43B1-4129-B190-2F32EAB36A71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11384397" y="6579108"/>
            <a:ext cx="557784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Lige forbindelse 30">
            <a:extLst>
              <a:ext uri="{FF2B5EF4-FFF2-40B4-BE49-F238E27FC236}">
                <a16:creationId xmlns:a16="http://schemas.microsoft.com/office/drawing/2014/main" id="{6AF92140-8242-4A51-9463-35E60CF48BE9}"/>
              </a:ext>
            </a:extLst>
          </p:cNvPr>
          <p:cNvCxnSpPr>
            <a:cxnSpLocks/>
          </p:cNvCxnSpPr>
          <p:nvPr userDrawn="1"/>
        </p:nvCxnSpPr>
        <p:spPr>
          <a:xfrm>
            <a:off x="11192400" y="802800"/>
            <a:ext cx="1001233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Pladsholder til tekst 15">
            <a:extLst>
              <a:ext uri="{FF2B5EF4-FFF2-40B4-BE49-F238E27FC236}">
                <a16:creationId xmlns:a16="http://schemas.microsoft.com/office/drawing/2014/main" id="{AC031692-3E92-4C7E-A067-5F49BD12670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1084400" y="838800"/>
            <a:ext cx="610772" cy="328893"/>
          </a:xfrm>
        </p:spPr>
        <p:txBody>
          <a:bodyPr rtlCol="0">
            <a:normAutofit/>
          </a:bodyPr>
          <a:lstStyle>
            <a:lvl1pPr marL="0" indent="0" algn="l">
              <a:buNone/>
              <a:defRPr sz="1200" i="1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da-DK" noProof="0"/>
              <a:t>20XX</a:t>
            </a:r>
          </a:p>
        </p:txBody>
      </p:sp>
      <p:cxnSp>
        <p:nvCxnSpPr>
          <p:cNvPr id="34" name="Lige forbindelse 33">
            <a:extLst>
              <a:ext uri="{FF2B5EF4-FFF2-40B4-BE49-F238E27FC236}">
                <a16:creationId xmlns:a16="http://schemas.microsoft.com/office/drawing/2014/main" id="{48D84BA3-D783-472E-AB10-C96A8DE8D0DD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11383200" y="6580800"/>
            <a:ext cx="557784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Pladsholder til tekst 3">
            <a:extLst>
              <a:ext uri="{FF2B5EF4-FFF2-40B4-BE49-F238E27FC236}">
                <a16:creationId xmlns:a16="http://schemas.microsoft.com/office/drawing/2014/main" id="{2BBCA2FF-2B83-4966-811C-E9FEEB77CBE4}"/>
              </a:ext>
            </a:extLst>
          </p:cNvPr>
          <p:cNvSpPr>
            <a:spLocks noGrp="1"/>
          </p:cNvSpPr>
          <p:nvPr>
            <p:ph type="body" sz="half" idx="16" hasCustomPrompt="1"/>
          </p:nvPr>
        </p:nvSpPr>
        <p:spPr>
          <a:xfrm>
            <a:off x="4924863" y="3092789"/>
            <a:ext cx="3256674" cy="499493"/>
          </a:xfrm>
        </p:spPr>
        <p:txBody>
          <a:bodyPr rtlCol="0"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da-DK" noProof="0"/>
              <a:t>Titel på element 2</a:t>
            </a:r>
          </a:p>
        </p:txBody>
      </p:sp>
      <p:sp>
        <p:nvSpPr>
          <p:cNvPr id="36" name="Pladsholder til tekst 3">
            <a:extLst>
              <a:ext uri="{FF2B5EF4-FFF2-40B4-BE49-F238E27FC236}">
                <a16:creationId xmlns:a16="http://schemas.microsoft.com/office/drawing/2014/main" id="{663E6488-61FD-4194-B014-22CF5050C2C7}"/>
              </a:ext>
            </a:extLst>
          </p:cNvPr>
          <p:cNvSpPr>
            <a:spLocks noGrp="1"/>
          </p:cNvSpPr>
          <p:nvPr>
            <p:ph type="body" sz="half" idx="17" hasCustomPrompt="1"/>
          </p:nvPr>
        </p:nvSpPr>
        <p:spPr>
          <a:xfrm>
            <a:off x="8463725" y="3092789"/>
            <a:ext cx="3256674" cy="499493"/>
          </a:xfrm>
        </p:spPr>
        <p:txBody>
          <a:bodyPr rtlCol="0"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da-DK" noProof="0"/>
              <a:t>Titel på element 3</a:t>
            </a:r>
          </a:p>
        </p:txBody>
      </p:sp>
      <p:sp>
        <p:nvSpPr>
          <p:cNvPr id="37" name="Pladsholder til tekst 3">
            <a:extLst>
              <a:ext uri="{FF2B5EF4-FFF2-40B4-BE49-F238E27FC236}">
                <a16:creationId xmlns:a16="http://schemas.microsoft.com/office/drawing/2014/main" id="{76A0643E-8E5C-4070-97FD-974351B1D00C}"/>
              </a:ext>
            </a:extLst>
          </p:cNvPr>
          <p:cNvSpPr>
            <a:spLocks noGrp="1"/>
          </p:cNvSpPr>
          <p:nvPr>
            <p:ph type="body" sz="half" idx="18" hasCustomPrompt="1"/>
          </p:nvPr>
        </p:nvSpPr>
        <p:spPr>
          <a:xfrm>
            <a:off x="1386001" y="5203994"/>
            <a:ext cx="3256674" cy="499493"/>
          </a:xfrm>
        </p:spPr>
        <p:txBody>
          <a:bodyPr rtlCol="0"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da-DK" noProof="0"/>
              <a:t>Titel på element 4</a:t>
            </a:r>
          </a:p>
        </p:txBody>
      </p:sp>
      <p:sp>
        <p:nvSpPr>
          <p:cNvPr id="38" name="Pladsholder til tekst 3">
            <a:extLst>
              <a:ext uri="{FF2B5EF4-FFF2-40B4-BE49-F238E27FC236}">
                <a16:creationId xmlns:a16="http://schemas.microsoft.com/office/drawing/2014/main" id="{A4ECC130-379C-4A4E-AAC7-D84522D434E2}"/>
              </a:ext>
            </a:extLst>
          </p:cNvPr>
          <p:cNvSpPr>
            <a:spLocks noGrp="1"/>
          </p:cNvSpPr>
          <p:nvPr>
            <p:ph type="body" sz="half" idx="19" hasCustomPrompt="1"/>
          </p:nvPr>
        </p:nvSpPr>
        <p:spPr>
          <a:xfrm>
            <a:off x="4924863" y="5203994"/>
            <a:ext cx="3256674" cy="499493"/>
          </a:xfrm>
        </p:spPr>
        <p:txBody>
          <a:bodyPr rtlCol="0"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da-DK" noProof="0"/>
              <a:t>Titel på element 5</a:t>
            </a:r>
          </a:p>
        </p:txBody>
      </p:sp>
      <p:sp>
        <p:nvSpPr>
          <p:cNvPr id="39" name="Pladsholder til tekst 3">
            <a:extLst>
              <a:ext uri="{FF2B5EF4-FFF2-40B4-BE49-F238E27FC236}">
                <a16:creationId xmlns:a16="http://schemas.microsoft.com/office/drawing/2014/main" id="{C8C2920A-FB6F-4697-8CDD-0896EC262719}"/>
              </a:ext>
            </a:extLst>
          </p:cNvPr>
          <p:cNvSpPr>
            <a:spLocks noGrp="1"/>
          </p:cNvSpPr>
          <p:nvPr>
            <p:ph type="body" sz="half" idx="20" hasCustomPrompt="1"/>
          </p:nvPr>
        </p:nvSpPr>
        <p:spPr>
          <a:xfrm>
            <a:off x="8463725" y="5203994"/>
            <a:ext cx="3256674" cy="499493"/>
          </a:xfrm>
        </p:spPr>
        <p:txBody>
          <a:bodyPr rtlCol="0"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da-DK" noProof="0"/>
              <a:t>Titel på element 6</a:t>
            </a:r>
          </a:p>
        </p:txBody>
      </p:sp>
      <p:sp>
        <p:nvSpPr>
          <p:cNvPr id="40" name="Pladsholder til tekst 3">
            <a:extLst>
              <a:ext uri="{FF2B5EF4-FFF2-40B4-BE49-F238E27FC236}">
                <a16:creationId xmlns:a16="http://schemas.microsoft.com/office/drawing/2014/main" id="{F84CD40D-D65C-419A-B22F-5633C9254F52}"/>
              </a:ext>
            </a:extLst>
          </p:cNvPr>
          <p:cNvSpPr>
            <a:spLocks noGrp="1"/>
          </p:cNvSpPr>
          <p:nvPr>
            <p:ph type="body" sz="half" idx="21" hasCustomPrompt="1"/>
          </p:nvPr>
        </p:nvSpPr>
        <p:spPr>
          <a:xfrm>
            <a:off x="1386001" y="3516353"/>
            <a:ext cx="3256674" cy="499493"/>
          </a:xfrm>
        </p:spPr>
        <p:txBody>
          <a:bodyPr rtlCol="0">
            <a:normAutofit/>
          </a:bodyPr>
          <a:lstStyle>
            <a:lvl1pPr marL="0" indent="0">
              <a:buNone/>
              <a:defRPr lang="en-US" sz="1600" i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da-DK" noProof="0"/>
              <a:t>Klik for at redigere i master</a:t>
            </a:r>
          </a:p>
        </p:txBody>
      </p:sp>
      <p:sp>
        <p:nvSpPr>
          <p:cNvPr id="41" name="Pladsholder til tekst 3">
            <a:extLst>
              <a:ext uri="{FF2B5EF4-FFF2-40B4-BE49-F238E27FC236}">
                <a16:creationId xmlns:a16="http://schemas.microsoft.com/office/drawing/2014/main" id="{4902ECF4-C668-49EA-AD7B-E0B3332DE48A}"/>
              </a:ext>
            </a:extLst>
          </p:cNvPr>
          <p:cNvSpPr>
            <a:spLocks noGrp="1"/>
          </p:cNvSpPr>
          <p:nvPr>
            <p:ph type="body" sz="half" idx="22" hasCustomPrompt="1"/>
          </p:nvPr>
        </p:nvSpPr>
        <p:spPr>
          <a:xfrm>
            <a:off x="4924863" y="3516353"/>
            <a:ext cx="3256674" cy="499493"/>
          </a:xfrm>
        </p:spPr>
        <p:txBody>
          <a:bodyPr rtlCol="0">
            <a:normAutofit/>
          </a:bodyPr>
          <a:lstStyle>
            <a:lvl1pPr marL="0" indent="0">
              <a:buNone/>
              <a:defRPr lang="en-US" sz="1600" i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da-DK" noProof="0"/>
              <a:t>Klik for at redigere i master</a:t>
            </a:r>
          </a:p>
        </p:txBody>
      </p:sp>
      <p:sp>
        <p:nvSpPr>
          <p:cNvPr id="42" name="Pladsholder til tekst 3">
            <a:extLst>
              <a:ext uri="{FF2B5EF4-FFF2-40B4-BE49-F238E27FC236}">
                <a16:creationId xmlns:a16="http://schemas.microsoft.com/office/drawing/2014/main" id="{648A6F22-3F59-4E0F-BAE5-9B7E0D16D33F}"/>
              </a:ext>
            </a:extLst>
          </p:cNvPr>
          <p:cNvSpPr>
            <a:spLocks noGrp="1"/>
          </p:cNvSpPr>
          <p:nvPr>
            <p:ph type="body" sz="half" idx="23" hasCustomPrompt="1"/>
          </p:nvPr>
        </p:nvSpPr>
        <p:spPr>
          <a:xfrm>
            <a:off x="8463725" y="3516353"/>
            <a:ext cx="3256674" cy="499493"/>
          </a:xfrm>
        </p:spPr>
        <p:txBody>
          <a:bodyPr rtlCol="0">
            <a:normAutofit/>
          </a:bodyPr>
          <a:lstStyle>
            <a:lvl1pPr marL="0" indent="0">
              <a:buNone/>
              <a:defRPr lang="en-US" sz="1600" i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da-DK" noProof="0"/>
              <a:t>Klik for at redigere i master</a:t>
            </a:r>
          </a:p>
        </p:txBody>
      </p:sp>
      <p:sp>
        <p:nvSpPr>
          <p:cNvPr id="43" name="Pladsholder til tekst 3">
            <a:extLst>
              <a:ext uri="{FF2B5EF4-FFF2-40B4-BE49-F238E27FC236}">
                <a16:creationId xmlns:a16="http://schemas.microsoft.com/office/drawing/2014/main" id="{5689CAE6-6963-412E-9DAD-B7B5AFC41DCF}"/>
              </a:ext>
            </a:extLst>
          </p:cNvPr>
          <p:cNvSpPr>
            <a:spLocks noGrp="1"/>
          </p:cNvSpPr>
          <p:nvPr>
            <p:ph type="body" sz="half" idx="24" hasCustomPrompt="1"/>
          </p:nvPr>
        </p:nvSpPr>
        <p:spPr>
          <a:xfrm>
            <a:off x="1386001" y="5627558"/>
            <a:ext cx="3256674" cy="499493"/>
          </a:xfrm>
        </p:spPr>
        <p:txBody>
          <a:bodyPr rtlCol="0">
            <a:normAutofit/>
          </a:bodyPr>
          <a:lstStyle>
            <a:lvl1pPr marL="0" indent="0">
              <a:buNone/>
              <a:defRPr lang="en-US" sz="1600" i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da-DK" noProof="0"/>
              <a:t>Klik for at redigere i master</a:t>
            </a:r>
          </a:p>
        </p:txBody>
      </p:sp>
      <p:sp>
        <p:nvSpPr>
          <p:cNvPr id="44" name="Pladsholder til tekst 3">
            <a:extLst>
              <a:ext uri="{FF2B5EF4-FFF2-40B4-BE49-F238E27FC236}">
                <a16:creationId xmlns:a16="http://schemas.microsoft.com/office/drawing/2014/main" id="{98D9757D-1411-42F4-AABD-CC173E4A038B}"/>
              </a:ext>
            </a:extLst>
          </p:cNvPr>
          <p:cNvSpPr>
            <a:spLocks noGrp="1"/>
          </p:cNvSpPr>
          <p:nvPr>
            <p:ph type="body" sz="half" idx="25" hasCustomPrompt="1"/>
          </p:nvPr>
        </p:nvSpPr>
        <p:spPr>
          <a:xfrm>
            <a:off x="4924863" y="5627558"/>
            <a:ext cx="3256674" cy="499493"/>
          </a:xfrm>
        </p:spPr>
        <p:txBody>
          <a:bodyPr rtlCol="0">
            <a:normAutofit/>
          </a:bodyPr>
          <a:lstStyle>
            <a:lvl1pPr marL="0" indent="0">
              <a:buNone/>
              <a:defRPr lang="en-US" sz="1600" i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da-DK" noProof="0"/>
              <a:t>Klik for at redigere i master</a:t>
            </a:r>
          </a:p>
        </p:txBody>
      </p:sp>
      <p:sp>
        <p:nvSpPr>
          <p:cNvPr id="45" name="Pladsholder til tekst 3">
            <a:extLst>
              <a:ext uri="{FF2B5EF4-FFF2-40B4-BE49-F238E27FC236}">
                <a16:creationId xmlns:a16="http://schemas.microsoft.com/office/drawing/2014/main" id="{0590AA6E-50BC-4492-8B87-7D8D4A8A5E76}"/>
              </a:ext>
            </a:extLst>
          </p:cNvPr>
          <p:cNvSpPr>
            <a:spLocks noGrp="1"/>
          </p:cNvSpPr>
          <p:nvPr>
            <p:ph type="body" sz="half" idx="26" hasCustomPrompt="1"/>
          </p:nvPr>
        </p:nvSpPr>
        <p:spPr>
          <a:xfrm>
            <a:off x="8463725" y="5627558"/>
            <a:ext cx="3256674" cy="499493"/>
          </a:xfrm>
        </p:spPr>
        <p:txBody>
          <a:bodyPr rtlCol="0">
            <a:normAutofit/>
          </a:bodyPr>
          <a:lstStyle>
            <a:lvl1pPr marL="0" indent="0">
              <a:buNone/>
              <a:defRPr lang="en-US" sz="1600" i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da-DK" noProof="0"/>
              <a:t>Klik for at redigere i master</a:t>
            </a:r>
          </a:p>
        </p:txBody>
      </p:sp>
      <p:sp>
        <p:nvSpPr>
          <p:cNvPr id="47" name="Pladsholder til billede 46">
            <a:extLst>
              <a:ext uri="{FF2B5EF4-FFF2-40B4-BE49-F238E27FC236}">
                <a16:creationId xmlns:a16="http://schemas.microsoft.com/office/drawing/2014/main" id="{64786CCE-CCCC-4B2D-890D-9D719713DB79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1498434" y="2215180"/>
            <a:ext cx="867600" cy="868680"/>
          </a:xfrm>
          <a:prstGeom prst="ellipse">
            <a:avLst/>
          </a:prstGeom>
          <a:ln w="19050">
            <a:solidFill>
              <a:schemeClr val="tx2"/>
            </a:solidFill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pPr rtl="0"/>
            <a:r>
              <a:rPr lang="da-DK" noProof="0"/>
              <a:t>Klik på ikonet for at tilføje et billede</a:t>
            </a:r>
          </a:p>
        </p:txBody>
      </p:sp>
      <p:sp>
        <p:nvSpPr>
          <p:cNvPr id="48" name="Pladsholder til billede 46">
            <a:extLst>
              <a:ext uri="{FF2B5EF4-FFF2-40B4-BE49-F238E27FC236}">
                <a16:creationId xmlns:a16="http://schemas.microsoft.com/office/drawing/2014/main" id="{EB08972C-68CE-41CC-9351-3DD741E53936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5033744" y="2215180"/>
            <a:ext cx="867600" cy="868680"/>
          </a:xfrm>
          <a:prstGeom prst="ellipse">
            <a:avLst/>
          </a:prstGeom>
          <a:ln w="19050">
            <a:solidFill>
              <a:schemeClr val="tx2"/>
            </a:solidFill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pPr rtl="0"/>
            <a:r>
              <a:rPr lang="da-DK" noProof="0"/>
              <a:t>Klik på ikonet for at tilføje et billede</a:t>
            </a:r>
          </a:p>
        </p:txBody>
      </p:sp>
      <p:sp>
        <p:nvSpPr>
          <p:cNvPr id="49" name="Pladsholder til billede 46">
            <a:extLst>
              <a:ext uri="{FF2B5EF4-FFF2-40B4-BE49-F238E27FC236}">
                <a16:creationId xmlns:a16="http://schemas.microsoft.com/office/drawing/2014/main" id="{6347D157-8108-4656-88F3-59B693C47F9B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8569054" y="2215180"/>
            <a:ext cx="867600" cy="868680"/>
          </a:xfrm>
          <a:prstGeom prst="ellipse">
            <a:avLst/>
          </a:prstGeom>
          <a:ln w="19050">
            <a:solidFill>
              <a:schemeClr val="tx2"/>
            </a:solidFill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pPr rtl="0"/>
            <a:r>
              <a:rPr lang="da-DK" noProof="0"/>
              <a:t>Klik på ikonet for at tilføje et billede</a:t>
            </a:r>
          </a:p>
        </p:txBody>
      </p:sp>
      <p:sp>
        <p:nvSpPr>
          <p:cNvPr id="50" name="Pladsholder til billede 46">
            <a:extLst>
              <a:ext uri="{FF2B5EF4-FFF2-40B4-BE49-F238E27FC236}">
                <a16:creationId xmlns:a16="http://schemas.microsoft.com/office/drawing/2014/main" id="{B4548244-F89A-4EA8-9DB4-056E45B2FDF5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1498434" y="4347291"/>
            <a:ext cx="867600" cy="868680"/>
          </a:xfrm>
          <a:prstGeom prst="ellipse">
            <a:avLst/>
          </a:prstGeom>
          <a:ln w="19050">
            <a:solidFill>
              <a:schemeClr val="tx2"/>
            </a:solidFill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pPr rtl="0"/>
            <a:r>
              <a:rPr lang="da-DK" noProof="0"/>
              <a:t>Klik på ikonet for at tilføje et billede</a:t>
            </a:r>
          </a:p>
        </p:txBody>
      </p:sp>
      <p:sp>
        <p:nvSpPr>
          <p:cNvPr id="51" name="Pladsholder til billede 46">
            <a:extLst>
              <a:ext uri="{FF2B5EF4-FFF2-40B4-BE49-F238E27FC236}">
                <a16:creationId xmlns:a16="http://schemas.microsoft.com/office/drawing/2014/main" id="{6B46EEEA-383D-42CD-ABFC-86BD330E07A0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5033744" y="4347291"/>
            <a:ext cx="867600" cy="868680"/>
          </a:xfrm>
          <a:prstGeom prst="ellipse">
            <a:avLst/>
          </a:prstGeom>
          <a:ln w="19050">
            <a:solidFill>
              <a:schemeClr val="tx2"/>
            </a:solidFill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pPr rtl="0"/>
            <a:r>
              <a:rPr lang="da-DK" noProof="0"/>
              <a:t>Klik på ikonet for at tilføje et billede</a:t>
            </a:r>
          </a:p>
        </p:txBody>
      </p:sp>
      <p:sp>
        <p:nvSpPr>
          <p:cNvPr id="52" name="Pladsholder til billede 46">
            <a:extLst>
              <a:ext uri="{FF2B5EF4-FFF2-40B4-BE49-F238E27FC236}">
                <a16:creationId xmlns:a16="http://schemas.microsoft.com/office/drawing/2014/main" id="{DF75483C-CE05-4E90-8A93-D04244423927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8569054" y="4347291"/>
            <a:ext cx="867600" cy="868680"/>
          </a:xfrm>
          <a:prstGeom prst="ellipse">
            <a:avLst/>
          </a:prstGeom>
          <a:ln w="19050">
            <a:solidFill>
              <a:schemeClr val="tx2"/>
            </a:solidFill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pPr rtl="0"/>
            <a:r>
              <a:rPr lang="da-DK" noProof="0"/>
              <a:t>Klik på ikonet for at tilføje et billede</a:t>
            </a:r>
          </a:p>
        </p:txBody>
      </p:sp>
      <p:sp>
        <p:nvSpPr>
          <p:cNvPr id="54" name="Rektangel 53">
            <a:extLst>
              <a:ext uri="{FF2B5EF4-FFF2-40B4-BE49-F238E27FC236}">
                <a16:creationId xmlns:a16="http://schemas.microsoft.com/office/drawing/2014/main" id="{1C2768A5-0309-41B3-94FB-AA3A2FCB638E}"/>
              </a:ext>
            </a:extLst>
          </p:cNvPr>
          <p:cNvSpPr/>
          <p:nvPr userDrawn="1"/>
        </p:nvSpPr>
        <p:spPr>
          <a:xfrm>
            <a:off x="1285167" y="871728"/>
            <a:ext cx="72000" cy="93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a-DK" noProof="0"/>
          </a:p>
        </p:txBody>
      </p:sp>
    </p:spTree>
    <p:extLst>
      <p:ext uri="{BB962C8B-B14F-4D97-AF65-F5344CB8AC3E}">
        <p14:creationId xmlns:p14="http://schemas.microsoft.com/office/powerpoint/2010/main" val="327354528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Oversig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Rektangel 55">
            <a:extLst>
              <a:ext uri="{FF2B5EF4-FFF2-40B4-BE49-F238E27FC236}">
                <a16:creationId xmlns:a16="http://schemas.microsoft.com/office/drawing/2014/main" id="{68D5CEF0-7838-4E94-B0E2-6286757235DA}"/>
              </a:ext>
            </a:extLst>
          </p:cNvPr>
          <p:cNvSpPr/>
          <p:nvPr userDrawn="1"/>
        </p:nvSpPr>
        <p:spPr>
          <a:xfrm>
            <a:off x="4724400" y="0"/>
            <a:ext cx="7467600" cy="6858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a-DK" noProof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E45FD86-80D5-4520-8C38-1EDDAB179D7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19350" y="645199"/>
            <a:ext cx="4737482" cy="1338841"/>
          </a:xfrm>
        </p:spPr>
        <p:txBody>
          <a:bodyPr rtlCol="0" anchor="b">
            <a:noAutofit/>
          </a:bodyPr>
          <a:lstStyle>
            <a:lvl1pPr>
              <a:defRPr lang="en-US" sz="4000" b="1" kern="1200" dirty="0">
                <a:gradFill>
                  <a:gsLst>
                    <a:gs pos="0">
                      <a:schemeClr val="bg2"/>
                    </a:gs>
                    <a:gs pos="100000">
                      <a:schemeClr val="accent1"/>
                    </a:gs>
                  </a:gsLst>
                  <a:lin ang="0" scaled="1"/>
                </a:gra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da-DK" noProof="0"/>
              <a:t>OVERSIGT</a:t>
            </a:r>
            <a:br>
              <a:rPr lang="da-DK" noProof="0"/>
            </a:br>
            <a:r>
              <a:rPr lang="da-DK" noProof="0"/>
              <a:t>SLIDE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28B7C16C-60B5-44CB-B3D5-09EA7F61FE42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1386001" y="3092789"/>
            <a:ext cx="3256674" cy="499493"/>
          </a:xfrm>
        </p:spPr>
        <p:txBody>
          <a:bodyPr rtlCol="0"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da-DK" noProof="0"/>
              <a:t>Titel på element 1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0B4BC91B-2A3F-445A-9C91-9BF7826133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endParaRPr lang="da-DK" noProof="0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FBF24CAE-7220-4370-B793-B9D4AA1A3A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 rtl="0"/>
            <a:endParaRPr lang="da-DK" noProof="0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32DF5915-4FF1-41EB-9C2F-1918DA858B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5CBEC59-7FF9-4688-98DF-89832A0C9025}" type="slidenum">
              <a:rPr lang="da-DK" noProof="0" smtClean="0"/>
              <a:t>‹nr.›</a:t>
            </a:fld>
            <a:endParaRPr lang="da-DK" noProof="0"/>
          </a:p>
        </p:txBody>
      </p:sp>
      <p:cxnSp>
        <p:nvCxnSpPr>
          <p:cNvPr id="12" name="Lige forbindelse 11">
            <a:extLst>
              <a:ext uri="{FF2B5EF4-FFF2-40B4-BE49-F238E27FC236}">
                <a16:creationId xmlns:a16="http://schemas.microsoft.com/office/drawing/2014/main" id="{78AD1AF6-056E-449E-ABB4-F42FCFF2154D}"/>
              </a:ext>
            </a:extLst>
          </p:cNvPr>
          <p:cNvCxnSpPr>
            <a:cxnSpLocks/>
          </p:cNvCxnSpPr>
          <p:nvPr userDrawn="1"/>
        </p:nvCxnSpPr>
        <p:spPr>
          <a:xfrm>
            <a:off x="11190767" y="800959"/>
            <a:ext cx="1001233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ladsholder til tekst 15">
            <a:extLst>
              <a:ext uri="{FF2B5EF4-FFF2-40B4-BE49-F238E27FC236}">
                <a16:creationId xmlns:a16="http://schemas.microsoft.com/office/drawing/2014/main" id="{B49EFE94-C72E-4FA8-9AE2-70BFB09FB2C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83583" y="837333"/>
            <a:ext cx="610772" cy="328893"/>
          </a:xfrm>
        </p:spPr>
        <p:txBody>
          <a:bodyPr rtlCol="0">
            <a:normAutofit/>
          </a:bodyPr>
          <a:lstStyle>
            <a:lvl1pPr marL="0" indent="0" algn="l">
              <a:buNone/>
              <a:defRPr sz="1200" i="1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da-DK" noProof="0"/>
              <a:t>20XX</a:t>
            </a:r>
          </a:p>
        </p:txBody>
      </p:sp>
      <p:cxnSp>
        <p:nvCxnSpPr>
          <p:cNvPr id="14" name="Lige forbindelse 13">
            <a:extLst>
              <a:ext uri="{FF2B5EF4-FFF2-40B4-BE49-F238E27FC236}">
                <a16:creationId xmlns:a16="http://schemas.microsoft.com/office/drawing/2014/main" id="{897F17BC-9B89-4B33-A693-1583A7EAEED0}"/>
              </a:ext>
            </a:extLst>
          </p:cNvPr>
          <p:cNvCxnSpPr>
            <a:cxnSpLocks/>
          </p:cNvCxnSpPr>
          <p:nvPr userDrawn="1"/>
        </p:nvCxnSpPr>
        <p:spPr>
          <a:xfrm>
            <a:off x="0" y="6168360"/>
            <a:ext cx="1764792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Lige forbindelse 14">
            <a:extLst>
              <a:ext uri="{FF2B5EF4-FFF2-40B4-BE49-F238E27FC236}">
                <a16:creationId xmlns:a16="http://schemas.microsoft.com/office/drawing/2014/main" id="{152FBCB0-43B1-4129-B190-2F32EAB36A71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11384397" y="6579108"/>
            <a:ext cx="557784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Lige forbindelse 30">
            <a:extLst>
              <a:ext uri="{FF2B5EF4-FFF2-40B4-BE49-F238E27FC236}">
                <a16:creationId xmlns:a16="http://schemas.microsoft.com/office/drawing/2014/main" id="{6AF92140-8242-4A51-9463-35E60CF48BE9}"/>
              </a:ext>
            </a:extLst>
          </p:cNvPr>
          <p:cNvCxnSpPr>
            <a:cxnSpLocks/>
          </p:cNvCxnSpPr>
          <p:nvPr userDrawn="1"/>
        </p:nvCxnSpPr>
        <p:spPr>
          <a:xfrm>
            <a:off x="11192400" y="802800"/>
            <a:ext cx="1001233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Lige forbindelse 33">
            <a:extLst>
              <a:ext uri="{FF2B5EF4-FFF2-40B4-BE49-F238E27FC236}">
                <a16:creationId xmlns:a16="http://schemas.microsoft.com/office/drawing/2014/main" id="{48D84BA3-D783-472E-AB10-C96A8DE8D0DD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11383200" y="6580800"/>
            <a:ext cx="557784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Pladsholder til tekst 3">
            <a:extLst>
              <a:ext uri="{FF2B5EF4-FFF2-40B4-BE49-F238E27FC236}">
                <a16:creationId xmlns:a16="http://schemas.microsoft.com/office/drawing/2014/main" id="{2BBCA2FF-2B83-4966-811C-E9FEEB77CBE4}"/>
              </a:ext>
            </a:extLst>
          </p:cNvPr>
          <p:cNvSpPr>
            <a:spLocks noGrp="1"/>
          </p:cNvSpPr>
          <p:nvPr>
            <p:ph type="body" sz="half" idx="16" hasCustomPrompt="1"/>
          </p:nvPr>
        </p:nvSpPr>
        <p:spPr>
          <a:xfrm>
            <a:off x="4924863" y="3092789"/>
            <a:ext cx="3256674" cy="499493"/>
          </a:xfrm>
        </p:spPr>
        <p:txBody>
          <a:bodyPr rtlCol="0"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da-DK" noProof="0"/>
              <a:t>Titel på element 2</a:t>
            </a:r>
          </a:p>
        </p:txBody>
      </p:sp>
      <p:sp>
        <p:nvSpPr>
          <p:cNvPr id="36" name="Pladsholder til tekst 3">
            <a:extLst>
              <a:ext uri="{FF2B5EF4-FFF2-40B4-BE49-F238E27FC236}">
                <a16:creationId xmlns:a16="http://schemas.microsoft.com/office/drawing/2014/main" id="{663E6488-61FD-4194-B014-22CF5050C2C7}"/>
              </a:ext>
            </a:extLst>
          </p:cNvPr>
          <p:cNvSpPr>
            <a:spLocks noGrp="1"/>
          </p:cNvSpPr>
          <p:nvPr>
            <p:ph type="body" sz="half" idx="17" hasCustomPrompt="1"/>
          </p:nvPr>
        </p:nvSpPr>
        <p:spPr>
          <a:xfrm>
            <a:off x="8463725" y="3092789"/>
            <a:ext cx="3256674" cy="499493"/>
          </a:xfrm>
        </p:spPr>
        <p:txBody>
          <a:bodyPr rtlCol="0"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da-DK" noProof="0"/>
              <a:t>Titel på element 3</a:t>
            </a:r>
          </a:p>
        </p:txBody>
      </p:sp>
      <p:sp>
        <p:nvSpPr>
          <p:cNvPr id="37" name="Pladsholder til tekst 3">
            <a:extLst>
              <a:ext uri="{FF2B5EF4-FFF2-40B4-BE49-F238E27FC236}">
                <a16:creationId xmlns:a16="http://schemas.microsoft.com/office/drawing/2014/main" id="{76A0643E-8E5C-4070-97FD-974351B1D00C}"/>
              </a:ext>
            </a:extLst>
          </p:cNvPr>
          <p:cNvSpPr>
            <a:spLocks noGrp="1"/>
          </p:cNvSpPr>
          <p:nvPr>
            <p:ph type="body" sz="half" idx="18" hasCustomPrompt="1"/>
          </p:nvPr>
        </p:nvSpPr>
        <p:spPr>
          <a:xfrm>
            <a:off x="1386001" y="5203994"/>
            <a:ext cx="3256674" cy="499493"/>
          </a:xfrm>
        </p:spPr>
        <p:txBody>
          <a:bodyPr rtlCol="0"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da-DK" noProof="0"/>
              <a:t>Titel på element 4</a:t>
            </a:r>
          </a:p>
        </p:txBody>
      </p:sp>
      <p:sp>
        <p:nvSpPr>
          <p:cNvPr id="38" name="Pladsholder til tekst 3">
            <a:extLst>
              <a:ext uri="{FF2B5EF4-FFF2-40B4-BE49-F238E27FC236}">
                <a16:creationId xmlns:a16="http://schemas.microsoft.com/office/drawing/2014/main" id="{A4ECC130-379C-4A4E-AAC7-D84522D434E2}"/>
              </a:ext>
            </a:extLst>
          </p:cNvPr>
          <p:cNvSpPr>
            <a:spLocks noGrp="1"/>
          </p:cNvSpPr>
          <p:nvPr>
            <p:ph type="body" sz="half" idx="19" hasCustomPrompt="1"/>
          </p:nvPr>
        </p:nvSpPr>
        <p:spPr>
          <a:xfrm>
            <a:off x="4924863" y="5203994"/>
            <a:ext cx="3256674" cy="499493"/>
          </a:xfrm>
        </p:spPr>
        <p:txBody>
          <a:bodyPr rtlCol="0"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da-DK" noProof="0"/>
              <a:t>Titel på element 5</a:t>
            </a:r>
          </a:p>
        </p:txBody>
      </p:sp>
      <p:sp>
        <p:nvSpPr>
          <p:cNvPr id="39" name="Pladsholder til tekst 3">
            <a:extLst>
              <a:ext uri="{FF2B5EF4-FFF2-40B4-BE49-F238E27FC236}">
                <a16:creationId xmlns:a16="http://schemas.microsoft.com/office/drawing/2014/main" id="{C8C2920A-FB6F-4697-8CDD-0896EC262719}"/>
              </a:ext>
            </a:extLst>
          </p:cNvPr>
          <p:cNvSpPr>
            <a:spLocks noGrp="1"/>
          </p:cNvSpPr>
          <p:nvPr>
            <p:ph type="body" sz="half" idx="20" hasCustomPrompt="1"/>
          </p:nvPr>
        </p:nvSpPr>
        <p:spPr>
          <a:xfrm>
            <a:off x="8463725" y="5203994"/>
            <a:ext cx="3256674" cy="499493"/>
          </a:xfrm>
        </p:spPr>
        <p:txBody>
          <a:bodyPr rtlCol="0"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da-DK" noProof="0"/>
              <a:t>Titel på element 6</a:t>
            </a:r>
          </a:p>
        </p:txBody>
      </p:sp>
      <p:sp>
        <p:nvSpPr>
          <p:cNvPr id="40" name="Pladsholder til tekst 3">
            <a:extLst>
              <a:ext uri="{FF2B5EF4-FFF2-40B4-BE49-F238E27FC236}">
                <a16:creationId xmlns:a16="http://schemas.microsoft.com/office/drawing/2014/main" id="{F84CD40D-D65C-419A-B22F-5633C9254F52}"/>
              </a:ext>
            </a:extLst>
          </p:cNvPr>
          <p:cNvSpPr>
            <a:spLocks noGrp="1"/>
          </p:cNvSpPr>
          <p:nvPr>
            <p:ph type="body" sz="half" idx="21" hasCustomPrompt="1"/>
          </p:nvPr>
        </p:nvSpPr>
        <p:spPr>
          <a:xfrm>
            <a:off x="1386001" y="3516353"/>
            <a:ext cx="3256674" cy="499493"/>
          </a:xfrm>
        </p:spPr>
        <p:txBody>
          <a:bodyPr rtlCol="0">
            <a:normAutofit/>
          </a:bodyPr>
          <a:lstStyle>
            <a:lvl1pPr marL="0" indent="0">
              <a:buNone/>
              <a:defRPr lang="en-US" sz="1600" i="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da-DK" noProof="0"/>
              <a:t>Klik for at redigere i master</a:t>
            </a:r>
          </a:p>
        </p:txBody>
      </p:sp>
      <p:sp>
        <p:nvSpPr>
          <p:cNvPr id="41" name="Pladsholder til tekst 3">
            <a:extLst>
              <a:ext uri="{FF2B5EF4-FFF2-40B4-BE49-F238E27FC236}">
                <a16:creationId xmlns:a16="http://schemas.microsoft.com/office/drawing/2014/main" id="{4902ECF4-C668-49EA-AD7B-E0B3332DE48A}"/>
              </a:ext>
            </a:extLst>
          </p:cNvPr>
          <p:cNvSpPr>
            <a:spLocks noGrp="1"/>
          </p:cNvSpPr>
          <p:nvPr>
            <p:ph type="body" sz="half" idx="22" hasCustomPrompt="1"/>
          </p:nvPr>
        </p:nvSpPr>
        <p:spPr>
          <a:xfrm>
            <a:off x="4924863" y="3516353"/>
            <a:ext cx="3256674" cy="499493"/>
          </a:xfrm>
        </p:spPr>
        <p:txBody>
          <a:bodyPr rtlCol="0">
            <a:normAutofit/>
          </a:bodyPr>
          <a:lstStyle>
            <a:lvl1pPr marL="0" indent="0">
              <a:buNone/>
              <a:defRPr lang="en-US" sz="1600" i="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da-DK" noProof="0"/>
              <a:t>Klik for at redigere i master</a:t>
            </a:r>
          </a:p>
        </p:txBody>
      </p:sp>
      <p:sp>
        <p:nvSpPr>
          <p:cNvPr id="42" name="Pladsholder til tekst 3">
            <a:extLst>
              <a:ext uri="{FF2B5EF4-FFF2-40B4-BE49-F238E27FC236}">
                <a16:creationId xmlns:a16="http://schemas.microsoft.com/office/drawing/2014/main" id="{648A6F22-3F59-4E0F-BAE5-9B7E0D16D33F}"/>
              </a:ext>
            </a:extLst>
          </p:cNvPr>
          <p:cNvSpPr>
            <a:spLocks noGrp="1"/>
          </p:cNvSpPr>
          <p:nvPr>
            <p:ph type="body" sz="half" idx="23" hasCustomPrompt="1"/>
          </p:nvPr>
        </p:nvSpPr>
        <p:spPr>
          <a:xfrm>
            <a:off x="8463725" y="3516353"/>
            <a:ext cx="3256674" cy="499493"/>
          </a:xfrm>
        </p:spPr>
        <p:txBody>
          <a:bodyPr rtlCol="0">
            <a:normAutofit/>
          </a:bodyPr>
          <a:lstStyle>
            <a:lvl1pPr marL="0" indent="0">
              <a:buNone/>
              <a:defRPr lang="en-US" sz="1600" i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da-DK" noProof="0"/>
              <a:t>Klik for at redigere i master</a:t>
            </a:r>
          </a:p>
        </p:txBody>
      </p:sp>
      <p:sp>
        <p:nvSpPr>
          <p:cNvPr id="43" name="Pladsholder til tekst 3">
            <a:extLst>
              <a:ext uri="{FF2B5EF4-FFF2-40B4-BE49-F238E27FC236}">
                <a16:creationId xmlns:a16="http://schemas.microsoft.com/office/drawing/2014/main" id="{5689CAE6-6963-412E-9DAD-B7B5AFC41DCF}"/>
              </a:ext>
            </a:extLst>
          </p:cNvPr>
          <p:cNvSpPr>
            <a:spLocks noGrp="1"/>
          </p:cNvSpPr>
          <p:nvPr>
            <p:ph type="body" sz="half" idx="24" hasCustomPrompt="1"/>
          </p:nvPr>
        </p:nvSpPr>
        <p:spPr>
          <a:xfrm>
            <a:off x="1386001" y="5627558"/>
            <a:ext cx="3256674" cy="499493"/>
          </a:xfrm>
        </p:spPr>
        <p:txBody>
          <a:bodyPr rtlCol="0">
            <a:normAutofit/>
          </a:bodyPr>
          <a:lstStyle>
            <a:lvl1pPr marL="0" indent="0">
              <a:buNone/>
              <a:defRPr lang="en-US" sz="1600" i="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da-DK" noProof="0"/>
              <a:t>Klik for at redigere i master</a:t>
            </a:r>
          </a:p>
        </p:txBody>
      </p:sp>
      <p:sp>
        <p:nvSpPr>
          <p:cNvPr id="44" name="Pladsholder til tekst 3">
            <a:extLst>
              <a:ext uri="{FF2B5EF4-FFF2-40B4-BE49-F238E27FC236}">
                <a16:creationId xmlns:a16="http://schemas.microsoft.com/office/drawing/2014/main" id="{98D9757D-1411-42F4-AABD-CC173E4A038B}"/>
              </a:ext>
            </a:extLst>
          </p:cNvPr>
          <p:cNvSpPr>
            <a:spLocks noGrp="1"/>
          </p:cNvSpPr>
          <p:nvPr>
            <p:ph type="body" sz="half" idx="25" hasCustomPrompt="1"/>
          </p:nvPr>
        </p:nvSpPr>
        <p:spPr>
          <a:xfrm>
            <a:off x="4924863" y="5627558"/>
            <a:ext cx="3256674" cy="499493"/>
          </a:xfrm>
        </p:spPr>
        <p:txBody>
          <a:bodyPr rtlCol="0">
            <a:normAutofit/>
          </a:bodyPr>
          <a:lstStyle>
            <a:lvl1pPr marL="0" indent="0">
              <a:buNone/>
              <a:defRPr lang="en-US" sz="1600" i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da-DK" noProof="0"/>
              <a:t>Klik for at redigere i master</a:t>
            </a:r>
          </a:p>
        </p:txBody>
      </p:sp>
      <p:sp>
        <p:nvSpPr>
          <p:cNvPr id="45" name="Pladsholder til tekst 3">
            <a:extLst>
              <a:ext uri="{FF2B5EF4-FFF2-40B4-BE49-F238E27FC236}">
                <a16:creationId xmlns:a16="http://schemas.microsoft.com/office/drawing/2014/main" id="{0590AA6E-50BC-4492-8B87-7D8D4A8A5E76}"/>
              </a:ext>
            </a:extLst>
          </p:cNvPr>
          <p:cNvSpPr>
            <a:spLocks noGrp="1"/>
          </p:cNvSpPr>
          <p:nvPr>
            <p:ph type="body" sz="half" idx="26" hasCustomPrompt="1"/>
          </p:nvPr>
        </p:nvSpPr>
        <p:spPr>
          <a:xfrm>
            <a:off x="8463725" y="5627558"/>
            <a:ext cx="3256674" cy="499493"/>
          </a:xfrm>
        </p:spPr>
        <p:txBody>
          <a:bodyPr rtlCol="0">
            <a:normAutofit/>
          </a:bodyPr>
          <a:lstStyle>
            <a:lvl1pPr marL="0" indent="0">
              <a:buNone/>
              <a:defRPr lang="en-US" sz="1600" i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da-DK" noProof="0"/>
              <a:t>Klik for at redigere i master</a:t>
            </a:r>
          </a:p>
        </p:txBody>
      </p:sp>
      <p:sp>
        <p:nvSpPr>
          <p:cNvPr id="47" name="Pladsholder til billede 46">
            <a:extLst>
              <a:ext uri="{FF2B5EF4-FFF2-40B4-BE49-F238E27FC236}">
                <a16:creationId xmlns:a16="http://schemas.microsoft.com/office/drawing/2014/main" id="{64786CCE-CCCC-4B2D-890D-9D719713DB79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1498434" y="2215180"/>
            <a:ext cx="867600" cy="868680"/>
          </a:xfrm>
          <a:prstGeom prst="ellipse">
            <a:avLst/>
          </a:prstGeom>
          <a:ln w="19050">
            <a:gradFill flip="none" rotWithShape="1">
              <a:gsLst>
                <a:gs pos="0">
                  <a:schemeClr val="bg2"/>
                </a:gs>
                <a:gs pos="100000">
                  <a:schemeClr val="accent1"/>
                </a:gs>
              </a:gsLst>
              <a:lin ang="0" scaled="1"/>
              <a:tileRect/>
            </a:gradFill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pPr rtl="0"/>
            <a:r>
              <a:rPr lang="da-DK" noProof="0"/>
              <a:t>Klik på ikonet for at tilføje et billede</a:t>
            </a:r>
          </a:p>
        </p:txBody>
      </p:sp>
      <p:sp>
        <p:nvSpPr>
          <p:cNvPr id="48" name="Pladsholder til billede 46">
            <a:extLst>
              <a:ext uri="{FF2B5EF4-FFF2-40B4-BE49-F238E27FC236}">
                <a16:creationId xmlns:a16="http://schemas.microsoft.com/office/drawing/2014/main" id="{EB08972C-68CE-41CC-9351-3DD741E53936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5033744" y="2215180"/>
            <a:ext cx="867600" cy="868680"/>
          </a:xfrm>
          <a:prstGeom prst="ellipse">
            <a:avLst/>
          </a:prstGeom>
          <a:ln w="19050">
            <a:solidFill>
              <a:schemeClr val="tx2"/>
            </a:solidFill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pPr rtl="0"/>
            <a:r>
              <a:rPr lang="da-DK" noProof="0"/>
              <a:t>Klik på ikonet for at tilføje et billede</a:t>
            </a:r>
          </a:p>
        </p:txBody>
      </p:sp>
      <p:sp>
        <p:nvSpPr>
          <p:cNvPr id="49" name="Pladsholder til billede 46">
            <a:extLst>
              <a:ext uri="{FF2B5EF4-FFF2-40B4-BE49-F238E27FC236}">
                <a16:creationId xmlns:a16="http://schemas.microsoft.com/office/drawing/2014/main" id="{6347D157-8108-4656-88F3-59B693C47F9B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8569054" y="2215180"/>
            <a:ext cx="867600" cy="868680"/>
          </a:xfrm>
          <a:prstGeom prst="ellipse">
            <a:avLst/>
          </a:prstGeom>
          <a:ln w="19050">
            <a:solidFill>
              <a:schemeClr val="tx2"/>
            </a:solidFill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pPr rtl="0"/>
            <a:r>
              <a:rPr lang="da-DK" noProof="0"/>
              <a:t>Klik på ikonet for at tilføje et billede</a:t>
            </a:r>
          </a:p>
        </p:txBody>
      </p:sp>
      <p:sp>
        <p:nvSpPr>
          <p:cNvPr id="50" name="Pladsholder til billede 46">
            <a:extLst>
              <a:ext uri="{FF2B5EF4-FFF2-40B4-BE49-F238E27FC236}">
                <a16:creationId xmlns:a16="http://schemas.microsoft.com/office/drawing/2014/main" id="{B4548244-F89A-4EA8-9DB4-056E45B2FDF5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1498434" y="4347291"/>
            <a:ext cx="867600" cy="868680"/>
          </a:xfrm>
          <a:prstGeom prst="ellipse">
            <a:avLst/>
          </a:prstGeom>
          <a:ln w="19050">
            <a:gradFill flip="none" rotWithShape="1">
              <a:gsLst>
                <a:gs pos="0">
                  <a:schemeClr val="bg2"/>
                </a:gs>
                <a:gs pos="100000">
                  <a:schemeClr val="accent1"/>
                </a:gs>
              </a:gsLst>
              <a:lin ang="0" scaled="1"/>
              <a:tileRect/>
            </a:gradFill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pPr rtl="0"/>
            <a:r>
              <a:rPr lang="da-DK" noProof="0"/>
              <a:t>Klik på ikonet for at tilføje et billede</a:t>
            </a:r>
          </a:p>
        </p:txBody>
      </p:sp>
      <p:sp>
        <p:nvSpPr>
          <p:cNvPr id="51" name="Pladsholder til billede 46">
            <a:extLst>
              <a:ext uri="{FF2B5EF4-FFF2-40B4-BE49-F238E27FC236}">
                <a16:creationId xmlns:a16="http://schemas.microsoft.com/office/drawing/2014/main" id="{6B46EEEA-383D-42CD-ABFC-86BD330E07A0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5033744" y="4347291"/>
            <a:ext cx="867600" cy="868680"/>
          </a:xfrm>
          <a:prstGeom prst="ellipse">
            <a:avLst/>
          </a:prstGeom>
          <a:ln w="19050">
            <a:solidFill>
              <a:schemeClr val="tx2"/>
            </a:solidFill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pPr rtl="0"/>
            <a:r>
              <a:rPr lang="da-DK" noProof="0"/>
              <a:t>Klik på ikonet for at tilføje et billede</a:t>
            </a:r>
          </a:p>
        </p:txBody>
      </p:sp>
      <p:sp>
        <p:nvSpPr>
          <p:cNvPr id="52" name="Pladsholder til billede 46">
            <a:extLst>
              <a:ext uri="{FF2B5EF4-FFF2-40B4-BE49-F238E27FC236}">
                <a16:creationId xmlns:a16="http://schemas.microsoft.com/office/drawing/2014/main" id="{DF75483C-CE05-4E90-8A93-D04244423927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8569054" y="4347291"/>
            <a:ext cx="867600" cy="868680"/>
          </a:xfrm>
          <a:prstGeom prst="ellipse">
            <a:avLst/>
          </a:prstGeom>
          <a:ln w="19050">
            <a:solidFill>
              <a:schemeClr val="tx2"/>
            </a:solidFill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pPr rtl="0"/>
            <a:r>
              <a:rPr lang="da-DK" noProof="0"/>
              <a:t>Klik på ikonet for at tilføje et billede</a:t>
            </a:r>
          </a:p>
        </p:txBody>
      </p:sp>
      <p:sp>
        <p:nvSpPr>
          <p:cNvPr id="54" name="Rektangel 53">
            <a:extLst>
              <a:ext uri="{FF2B5EF4-FFF2-40B4-BE49-F238E27FC236}">
                <a16:creationId xmlns:a16="http://schemas.microsoft.com/office/drawing/2014/main" id="{1C2768A5-0309-41B3-94FB-AA3A2FCB638E}"/>
              </a:ext>
            </a:extLst>
          </p:cNvPr>
          <p:cNvSpPr/>
          <p:nvPr userDrawn="1"/>
        </p:nvSpPr>
        <p:spPr>
          <a:xfrm>
            <a:off x="1285167" y="871728"/>
            <a:ext cx="72000" cy="936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a-DK" noProof="0"/>
          </a:p>
        </p:txBody>
      </p:sp>
    </p:spTree>
    <p:extLst>
      <p:ext uri="{BB962C8B-B14F-4D97-AF65-F5344CB8AC3E}">
        <p14:creationId xmlns:p14="http://schemas.microsoft.com/office/powerpoint/2010/main" val="139206215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kke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ktangel 14">
            <a:extLst>
              <a:ext uri="{FF2B5EF4-FFF2-40B4-BE49-F238E27FC236}">
                <a16:creationId xmlns:a16="http://schemas.microsoft.com/office/drawing/2014/main" id="{385FB182-4CCC-45D7-A2A4-A593CA00EB5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a-DK" noProof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E8E2AFE-9147-47F3-ADFE-AD251E989D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14400" y="1144587"/>
            <a:ext cx="9395400" cy="1483413"/>
          </a:xfrm>
        </p:spPr>
        <p:txBody>
          <a:bodyPr rtlCol="0">
            <a:noAutofit/>
          </a:bodyPr>
          <a:lstStyle>
            <a:lvl1pPr>
              <a:defRPr sz="5500"/>
            </a:lvl1pPr>
          </a:lstStyle>
          <a:p>
            <a:pPr rtl="0"/>
            <a:r>
              <a:rPr lang="da-DK" noProof="0"/>
              <a:t>TAK</a:t>
            </a:r>
            <a:br>
              <a:rPr lang="da-DK" noProof="0"/>
            </a:br>
            <a:r>
              <a:rPr lang="da-DK" noProof="0"/>
              <a:t>!.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59B46BDE-7853-435A-80A6-D25940D17A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endParaRPr lang="da-DK" noProof="0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B4C83E82-A916-403C-8BE8-252132A942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a-DK" noProof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1C7F2326-238E-4FE6-8842-680DE4A043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5CBEC59-7FF9-4688-98DF-89832A0C9025}" type="slidenum">
              <a:rPr lang="da-DK" noProof="0" smtClean="0"/>
              <a:t>‹nr.›</a:t>
            </a:fld>
            <a:endParaRPr lang="da-DK" noProof="0"/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8B9D0891-2A9E-4F35-82BE-7966AECBB0F1}"/>
              </a:ext>
            </a:extLst>
          </p:cNvPr>
          <p:cNvSpPr/>
          <p:nvPr userDrawn="1"/>
        </p:nvSpPr>
        <p:spPr>
          <a:xfrm>
            <a:off x="1379621" y="0"/>
            <a:ext cx="144000" cy="248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a-DK" noProof="0"/>
          </a:p>
        </p:txBody>
      </p:sp>
      <p:sp>
        <p:nvSpPr>
          <p:cNvPr id="10" name="Undertitel 2">
            <a:extLst>
              <a:ext uri="{FF2B5EF4-FFF2-40B4-BE49-F238E27FC236}">
                <a16:creationId xmlns:a16="http://schemas.microsoft.com/office/drawing/2014/main" id="{E52F6420-3AFC-4D7F-A45D-56EA5EFC0D18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1812758" y="3038688"/>
            <a:ext cx="9144000" cy="1397991"/>
          </a:xfrm>
        </p:spPr>
        <p:txBody>
          <a:bodyPr rtlCol="0">
            <a:normAutofit/>
          </a:bodyPr>
          <a:lstStyle>
            <a:lvl1pPr marL="0" indent="0" algn="l">
              <a:buNone/>
              <a:defRPr sz="3000" b="1" i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da-DK" noProof="0"/>
              <a:t>Lorem Ipsum</a:t>
            </a:r>
            <a:br>
              <a:rPr lang="da-DK" noProof="0"/>
            </a:br>
            <a:r>
              <a:rPr lang="da-DK" noProof="0"/>
              <a:t>Dolor</a:t>
            </a:r>
          </a:p>
        </p:txBody>
      </p:sp>
      <p:cxnSp>
        <p:nvCxnSpPr>
          <p:cNvPr id="11" name="Lige forbindelse 10">
            <a:extLst>
              <a:ext uri="{FF2B5EF4-FFF2-40B4-BE49-F238E27FC236}">
                <a16:creationId xmlns:a16="http://schemas.microsoft.com/office/drawing/2014/main" id="{2BC78E93-F6DF-44C7-A9BB-D035C397BFD5}"/>
              </a:ext>
            </a:extLst>
          </p:cNvPr>
          <p:cNvCxnSpPr/>
          <p:nvPr userDrawn="1"/>
        </p:nvCxnSpPr>
        <p:spPr>
          <a:xfrm>
            <a:off x="1957137" y="2883641"/>
            <a:ext cx="930442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Lige forbindelse 11">
            <a:extLst>
              <a:ext uri="{FF2B5EF4-FFF2-40B4-BE49-F238E27FC236}">
                <a16:creationId xmlns:a16="http://schemas.microsoft.com/office/drawing/2014/main" id="{C87BFFD5-4519-4811-BDD2-3B0318780ACC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10391274" y="6172200"/>
            <a:ext cx="1371600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ladsholder til tekst 14">
            <a:extLst>
              <a:ext uri="{FF2B5EF4-FFF2-40B4-BE49-F238E27FC236}">
                <a16:creationId xmlns:a16="http://schemas.microsoft.com/office/drawing/2014/main" id="{A4E36001-6B54-4F6D-9532-965904F3C33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416048" y="5377580"/>
            <a:ext cx="1460500" cy="481013"/>
          </a:xfrm>
        </p:spPr>
        <p:txBody>
          <a:bodyPr rtlCol="0"/>
          <a:lstStyle>
            <a:lvl1pPr marL="0" indent="0" algn="r">
              <a:buNone/>
              <a:defRPr lang="en-US" sz="3000" b="1" i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 rtl="0"/>
            <a:r>
              <a:rPr lang="da-DK" noProof="0"/>
              <a:t>20XX</a:t>
            </a:r>
          </a:p>
        </p:txBody>
      </p:sp>
    </p:spTree>
    <p:extLst>
      <p:ext uri="{BB962C8B-B14F-4D97-AF65-F5344CB8AC3E}">
        <p14:creationId xmlns:p14="http://schemas.microsoft.com/office/powerpoint/2010/main" val="40585837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akke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>
            <a:extLst>
              <a:ext uri="{FF2B5EF4-FFF2-40B4-BE49-F238E27FC236}">
                <a16:creationId xmlns:a16="http://schemas.microsoft.com/office/drawing/2014/main" id="{7E6F6CA0-765E-484B-B9C2-16E6A4F4986D}"/>
              </a:ext>
            </a:extLst>
          </p:cNvPr>
          <p:cNvSpPr/>
          <p:nvPr userDrawn="1"/>
        </p:nvSpPr>
        <p:spPr>
          <a:xfrm>
            <a:off x="-1" y="0"/>
            <a:ext cx="12191989" cy="6858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a-DK" noProof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34FC0E2-CB24-439B-B95B-B8EF13A99E3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812758" y="2522758"/>
            <a:ext cx="8807116" cy="2387600"/>
          </a:xfrm>
        </p:spPr>
        <p:txBody>
          <a:bodyPr rtlCol="0" anchor="b">
            <a:normAutofit/>
          </a:bodyPr>
          <a:lstStyle>
            <a:lvl1pPr algn="l">
              <a:defRPr sz="5500" b="1">
                <a:solidFill>
                  <a:schemeClr val="bg1"/>
                </a:solidFill>
              </a:defRPr>
            </a:lvl1pPr>
          </a:lstStyle>
          <a:p>
            <a:pPr rtl="0"/>
            <a:r>
              <a:rPr lang="da-DK" noProof="0"/>
              <a:t>TAK</a:t>
            </a:r>
            <a:br>
              <a:rPr lang="da-DK" noProof="0"/>
            </a:br>
            <a:r>
              <a:rPr lang="da-DK" noProof="0"/>
              <a:t>!.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5530698B-AFFB-41C1-AFEB-59EFD036622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812758" y="5257226"/>
            <a:ext cx="9144000" cy="1397991"/>
          </a:xfrm>
        </p:spPr>
        <p:txBody>
          <a:bodyPr rtlCol="0">
            <a:normAutofit/>
          </a:bodyPr>
          <a:lstStyle>
            <a:lvl1pPr marL="0" indent="0" algn="l">
              <a:buNone/>
              <a:defRPr sz="3000" b="1" i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da-DK" noProof="0"/>
              <a:t>Lorem Ipsum</a:t>
            </a:r>
            <a:br>
              <a:rPr lang="da-DK" noProof="0"/>
            </a:br>
            <a:r>
              <a:rPr lang="da-DK" noProof="0"/>
              <a:t>Dolor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3B887B92-5889-454A-83C8-E0DE513D8F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endParaRPr lang="da-DK" noProof="0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0C53F66A-C669-4D83-A278-F325DE22EA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a-DK" noProof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690F6560-92FA-4E92-B73B-21E2BA87F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5CBEC59-7FF9-4688-98DF-89832A0C9025}" type="slidenum">
              <a:rPr lang="da-DK" noProof="0" smtClean="0"/>
              <a:t>‹nr.›</a:t>
            </a:fld>
            <a:endParaRPr lang="da-DK" noProof="0"/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A0AFD9A3-66C4-4954-8678-720CFA24D244}"/>
              </a:ext>
            </a:extLst>
          </p:cNvPr>
          <p:cNvSpPr/>
          <p:nvPr userDrawn="1"/>
        </p:nvSpPr>
        <p:spPr>
          <a:xfrm>
            <a:off x="1379621" y="3438000"/>
            <a:ext cx="144000" cy="342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a-DK" noProof="0"/>
          </a:p>
        </p:txBody>
      </p:sp>
      <p:cxnSp>
        <p:nvCxnSpPr>
          <p:cNvPr id="12" name="Lige forbindelse 11">
            <a:extLst>
              <a:ext uri="{FF2B5EF4-FFF2-40B4-BE49-F238E27FC236}">
                <a16:creationId xmlns:a16="http://schemas.microsoft.com/office/drawing/2014/main" id="{08240730-69E4-4798-8578-D648F7A2C4C9}"/>
              </a:ext>
            </a:extLst>
          </p:cNvPr>
          <p:cNvCxnSpPr/>
          <p:nvPr userDrawn="1"/>
        </p:nvCxnSpPr>
        <p:spPr>
          <a:xfrm>
            <a:off x="1957137" y="5102179"/>
            <a:ext cx="930442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Lige forbindelse 12">
            <a:extLst>
              <a:ext uri="{FF2B5EF4-FFF2-40B4-BE49-F238E27FC236}">
                <a16:creationId xmlns:a16="http://schemas.microsoft.com/office/drawing/2014/main" id="{484AF3E3-F20C-4D84-A158-6DFC09B69A91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10391274" y="685801"/>
            <a:ext cx="1371600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ladsholder til tekst 14">
            <a:extLst>
              <a:ext uri="{FF2B5EF4-FFF2-40B4-BE49-F238E27FC236}">
                <a16:creationId xmlns:a16="http://schemas.microsoft.com/office/drawing/2014/main" id="{C32342D9-9DBE-4809-840C-62844DDC034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416048" y="1006893"/>
            <a:ext cx="1460500" cy="481013"/>
          </a:xfrm>
        </p:spPr>
        <p:txBody>
          <a:bodyPr rtlCol="0"/>
          <a:lstStyle>
            <a:lvl1pPr marL="0" indent="0" algn="r">
              <a:buNone/>
              <a:defRPr lang="en-US" sz="3000" b="1" i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 rtl="0"/>
            <a:r>
              <a:rPr lang="da-DK" noProof="0"/>
              <a:t>20XX</a:t>
            </a:r>
          </a:p>
        </p:txBody>
      </p:sp>
    </p:spTree>
    <p:extLst>
      <p:ext uri="{BB962C8B-B14F-4D97-AF65-F5344CB8AC3E}">
        <p14:creationId xmlns:p14="http://schemas.microsoft.com/office/powerpoint/2010/main" val="53495056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akke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ktangel 12">
            <a:extLst>
              <a:ext uri="{FF2B5EF4-FFF2-40B4-BE49-F238E27FC236}">
                <a16:creationId xmlns:a16="http://schemas.microsoft.com/office/drawing/2014/main" id="{61D61DF5-2BE6-40B6-97DF-A161EF9520AA}"/>
              </a:ext>
            </a:extLst>
          </p:cNvPr>
          <p:cNvSpPr/>
          <p:nvPr userDrawn="1"/>
        </p:nvSpPr>
        <p:spPr>
          <a:xfrm>
            <a:off x="120000" y="117000"/>
            <a:ext cx="11952000" cy="6624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 w="273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a-DK" noProof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34FC0E2-CB24-439B-B95B-B8EF13A99E3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812758" y="2413986"/>
            <a:ext cx="7107331" cy="1838643"/>
          </a:xfrm>
        </p:spPr>
        <p:txBody>
          <a:bodyPr rtlCol="0" anchor="b">
            <a:normAutofit/>
          </a:bodyPr>
          <a:lstStyle>
            <a:lvl1pPr algn="l">
              <a:defRPr sz="5500" b="1">
                <a:solidFill>
                  <a:schemeClr val="bg1"/>
                </a:solidFill>
              </a:defRPr>
            </a:lvl1pPr>
          </a:lstStyle>
          <a:p>
            <a:pPr rtl="0"/>
            <a:r>
              <a:rPr lang="da-DK" noProof="0"/>
              <a:t>TAK</a:t>
            </a:r>
            <a:br>
              <a:rPr lang="da-DK" noProof="0"/>
            </a:br>
            <a:r>
              <a:rPr lang="da-DK" noProof="0"/>
              <a:t>!.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5530698B-AFFB-41C1-AFEB-59EFD036622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812758" y="4599498"/>
            <a:ext cx="7107331" cy="966857"/>
          </a:xfrm>
        </p:spPr>
        <p:txBody>
          <a:bodyPr rtlCol="0">
            <a:normAutofit/>
          </a:bodyPr>
          <a:lstStyle>
            <a:lvl1pPr marL="0" indent="0" algn="l">
              <a:buNone/>
              <a:defRPr sz="3000" b="1" i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da-DK" noProof="0"/>
              <a:t>Lorem Ipsum</a:t>
            </a:r>
            <a:br>
              <a:rPr lang="da-DK" noProof="0"/>
            </a:br>
            <a:r>
              <a:rPr lang="da-DK" noProof="0"/>
              <a:t>Dolor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3B887B92-5889-454A-83C8-E0DE513D8F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endParaRPr lang="da-DK" noProof="0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0C53F66A-C669-4D83-A278-F325DE22EA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a-DK" noProof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690F6560-92FA-4E92-B73B-21E2BA87F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5CBEC59-7FF9-4688-98DF-89832A0C9025}" type="slidenum">
              <a:rPr lang="da-DK" noProof="0" smtClean="0"/>
              <a:t>‹nr.›</a:t>
            </a:fld>
            <a:endParaRPr lang="da-DK" noProof="0"/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A0AFD9A3-66C4-4954-8678-720CFA24D244}"/>
              </a:ext>
            </a:extLst>
          </p:cNvPr>
          <p:cNvSpPr/>
          <p:nvPr userDrawn="1"/>
        </p:nvSpPr>
        <p:spPr>
          <a:xfrm>
            <a:off x="1379621" y="2740862"/>
            <a:ext cx="144000" cy="12893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a-DK" noProof="0"/>
          </a:p>
        </p:txBody>
      </p:sp>
      <p:cxnSp>
        <p:nvCxnSpPr>
          <p:cNvPr id="12" name="Lige forbindelse 11">
            <a:extLst>
              <a:ext uri="{FF2B5EF4-FFF2-40B4-BE49-F238E27FC236}">
                <a16:creationId xmlns:a16="http://schemas.microsoft.com/office/drawing/2014/main" id="{08240730-69E4-4798-8578-D648F7A2C4C9}"/>
              </a:ext>
            </a:extLst>
          </p:cNvPr>
          <p:cNvCxnSpPr/>
          <p:nvPr userDrawn="1"/>
        </p:nvCxnSpPr>
        <p:spPr>
          <a:xfrm>
            <a:off x="1957137" y="4444451"/>
            <a:ext cx="930442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Lige forbindelse 13">
            <a:extLst>
              <a:ext uri="{FF2B5EF4-FFF2-40B4-BE49-F238E27FC236}">
                <a16:creationId xmlns:a16="http://schemas.microsoft.com/office/drawing/2014/main" id="{56E88EDA-C5A5-4C22-8CE4-5C7FDCF2E859}"/>
              </a:ext>
            </a:extLst>
          </p:cNvPr>
          <p:cNvCxnSpPr>
            <a:cxnSpLocks/>
          </p:cNvCxnSpPr>
          <p:nvPr userDrawn="1"/>
        </p:nvCxnSpPr>
        <p:spPr>
          <a:xfrm flipV="1">
            <a:off x="11077074" y="5622756"/>
            <a:ext cx="0" cy="984222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Pladsholder til tekst 14">
            <a:extLst>
              <a:ext uri="{FF2B5EF4-FFF2-40B4-BE49-F238E27FC236}">
                <a16:creationId xmlns:a16="http://schemas.microsoft.com/office/drawing/2014/main" id="{1B98974C-AC7A-4E66-AE1A-DBA5F1A1D05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416048" y="5513936"/>
            <a:ext cx="1460500" cy="481013"/>
          </a:xfrm>
        </p:spPr>
        <p:txBody>
          <a:bodyPr rtlCol="0"/>
          <a:lstStyle>
            <a:lvl1pPr marL="0" indent="0" algn="r">
              <a:buNone/>
              <a:defRPr lang="en-US" sz="3000" b="1" i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 rtl="0"/>
            <a:r>
              <a:rPr lang="da-DK" noProof="0"/>
              <a:t>20XX</a:t>
            </a:r>
          </a:p>
        </p:txBody>
      </p:sp>
    </p:spTree>
    <p:extLst>
      <p:ext uri="{BB962C8B-B14F-4D97-AF65-F5344CB8AC3E}">
        <p14:creationId xmlns:p14="http://schemas.microsoft.com/office/powerpoint/2010/main" val="420273398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akke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>
            <a:extLst>
              <a:ext uri="{FF2B5EF4-FFF2-40B4-BE49-F238E27FC236}">
                <a16:creationId xmlns:a16="http://schemas.microsoft.com/office/drawing/2014/main" id="{7E6F6CA0-765E-484B-B9C2-16E6A4F4986D}"/>
              </a:ext>
            </a:extLst>
          </p:cNvPr>
          <p:cNvSpPr/>
          <p:nvPr userDrawn="1"/>
        </p:nvSpPr>
        <p:spPr>
          <a:xfrm>
            <a:off x="0" y="0"/>
            <a:ext cx="12192000" cy="4446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a-DK" noProof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34FC0E2-CB24-439B-B95B-B8EF13A99E3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812758" y="4764500"/>
            <a:ext cx="8807116" cy="915873"/>
          </a:xfrm>
        </p:spPr>
        <p:txBody>
          <a:bodyPr rtlCol="0" anchor="b">
            <a:normAutofit/>
          </a:bodyPr>
          <a:lstStyle>
            <a:lvl1pPr algn="l">
              <a:defRPr sz="5500" b="1">
                <a:gradFill>
                  <a:gsLst>
                    <a:gs pos="0">
                      <a:schemeClr val="bg2"/>
                    </a:gs>
                    <a:gs pos="100000">
                      <a:schemeClr val="accent1"/>
                    </a:gs>
                  </a:gsLst>
                  <a:lin ang="0" scaled="1"/>
                </a:gradFill>
              </a:defRPr>
            </a:lvl1pPr>
          </a:lstStyle>
          <a:p>
            <a:pPr rtl="0"/>
            <a:r>
              <a:rPr lang="da-DK" noProof="0"/>
              <a:t>TAK!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5530698B-AFFB-41C1-AFEB-59EFD036622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812758" y="6043285"/>
            <a:ext cx="9144000" cy="601840"/>
          </a:xfrm>
        </p:spPr>
        <p:txBody>
          <a:bodyPr rtlCol="0">
            <a:normAutofit/>
          </a:bodyPr>
          <a:lstStyle>
            <a:lvl1pPr marL="0" indent="0" algn="l">
              <a:buNone/>
              <a:defRPr sz="3000" b="1" i="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da-DK" noProof="0"/>
              <a:t>Lorem Ipsum Dolor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3B887B92-5889-454A-83C8-E0DE513D8F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endParaRPr lang="da-DK" noProof="0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0C53F66A-C669-4D83-A278-F325DE22EA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 rtl="0"/>
            <a:endParaRPr lang="da-DK" noProof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690F6560-92FA-4E92-B73B-21E2BA87F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 rtl="0"/>
            <a:fld id="{95CBEC59-7FF9-4688-98DF-89832A0C9025}" type="slidenum">
              <a:rPr lang="da-DK" noProof="0" smtClean="0"/>
              <a:pPr rtl="0"/>
              <a:t>‹nr.›</a:t>
            </a:fld>
            <a:endParaRPr lang="da-DK" noProof="0"/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A0AFD9A3-66C4-4954-8678-720CFA24D244}"/>
              </a:ext>
            </a:extLst>
          </p:cNvPr>
          <p:cNvSpPr/>
          <p:nvPr userDrawn="1"/>
        </p:nvSpPr>
        <p:spPr>
          <a:xfrm>
            <a:off x="1379621" y="4950000"/>
            <a:ext cx="144000" cy="190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a-DK" noProof="0"/>
          </a:p>
        </p:txBody>
      </p:sp>
      <p:cxnSp>
        <p:nvCxnSpPr>
          <p:cNvPr id="13" name="Lige forbindelse 12">
            <a:extLst>
              <a:ext uri="{FF2B5EF4-FFF2-40B4-BE49-F238E27FC236}">
                <a16:creationId xmlns:a16="http://schemas.microsoft.com/office/drawing/2014/main" id="{484AF3E3-F20C-4D84-A158-6DFC09B69A91}"/>
              </a:ext>
            </a:extLst>
          </p:cNvPr>
          <p:cNvCxnSpPr>
            <a:cxnSpLocks/>
          </p:cNvCxnSpPr>
          <p:nvPr userDrawn="1"/>
        </p:nvCxnSpPr>
        <p:spPr>
          <a:xfrm rot="10800000">
            <a:off x="10820400" y="870003"/>
            <a:ext cx="1371600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ladsholder til tekst 14">
            <a:extLst>
              <a:ext uri="{FF2B5EF4-FFF2-40B4-BE49-F238E27FC236}">
                <a16:creationId xmlns:a16="http://schemas.microsoft.com/office/drawing/2014/main" id="{C32342D9-9DBE-4809-840C-62844DDC034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668000" y="1005185"/>
            <a:ext cx="1460500" cy="481013"/>
          </a:xfrm>
        </p:spPr>
        <p:txBody>
          <a:bodyPr rtlCol="0"/>
          <a:lstStyle>
            <a:lvl1pPr marL="0" indent="0" algn="l">
              <a:buNone/>
              <a:defRPr lang="en-US" sz="3000" b="1" i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 rtl="0"/>
            <a:r>
              <a:rPr lang="da-DK" noProof="0"/>
              <a:t>20XX</a:t>
            </a:r>
          </a:p>
        </p:txBody>
      </p:sp>
      <p:cxnSp>
        <p:nvCxnSpPr>
          <p:cNvPr id="14" name="Lige forbindelse 13">
            <a:extLst>
              <a:ext uri="{FF2B5EF4-FFF2-40B4-BE49-F238E27FC236}">
                <a16:creationId xmlns:a16="http://schemas.microsoft.com/office/drawing/2014/main" id="{5475710E-5533-4BB2-A66B-352BB2B1F9CB}"/>
              </a:ext>
            </a:extLst>
          </p:cNvPr>
          <p:cNvCxnSpPr/>
          <p:nvPr userDrawn="1"/>
        </p:nvCxnSpPr>
        <p:spPr>
          <a:xfrm>
            <a:off x="1957137" y="5823067"/>
            <a:ext cx="930442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31803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endParaRPr lang="da-DK" noProof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da-DK" noProof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5CBEC59-7FF9-4688-98DF-89832A0C9025}" type="slidenum">
              <a:rPr lang="da-DK" noProof="0" smtClean="0"/>
              <a:pPr rtl="0"/>
              <a:t>‹nr.›</a:t>
            </a:fld>
            <a:endParaRPr lang="da-DK" noProof="0"/>
          </a:p>
        </p:txBody>
      </p:sp>
    </p:spTree>
    <p:extLst>
      <p:ext uri="{BB962C8B-B14F-4D97-AF65-F5344CB8AC3E}">
        <p14:creationId xmlns:p14="http://schemas.microsoft.com/office/powerpoint/2010/main" val="39394796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endParaRPr lang="da-DK" noProof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da-DK" noProof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5CBEC59-7FF9-4688-98DF-89832A0C9025}" type="slidenum">
              <a:rPr lang="da-DK" noProof="0" smtClean="0"/>
              <a:pPr rtl="0"/>
              <a:t>‹nr.›</a:t>
            </a:fld>
            <a:endParaRPr lang="da-DK" noProof="0"/>
          </a:p>
        </p:txBody>
      </p:sp>
    </p:spTree>
    <p:extLst>
      <p:ext uri="{BB962C8B-B14F-4D97-AF65-F5344CB8AC3E}">
        <p14:creationId xmlns:p14="http://schemas.microsoft.com/office/powerpoint/2010/main" val="37548326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endParaRPr lang="da-DK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da-DK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5CBEC59-7FF9-4688-98DF-89832A0C9025}" type="slidenum">
              <a:rPr lang="da-DK" noProof="0" smtClean="0"/>
              <a:pPr rtl="0"/>
              <a:t>‹nr.›</a:t>
            </a:fld>
            <a:endParaRPr lang="da-DK" noProof="0"/>
          </a:p>
        </p:txBody>
      </p:sp>
    </p:spTree>
    <p:extLst>
      <p:ext uri="{BB962C8B-B14F-4D97-AF65-F5344CB8AC3E}">
        <p14:creationId xmlns:p14="http://schemas.microsoft.com/office/powerpoint/2010/main" val="6218706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a-DK"/>
              <a:t>Klik på ikonet for at tilføje et billede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endParaRPr lang="da-DK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da-DK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5CBEC59-7FF9-4688-98DF-89832A0C9025}" type="slidenum">
              <a:rPr lang="da-DK" noProof="0" smtClean="0"/>
              <a:pPr rtl="0"/>
              <a:t>‹nr.›</a:t>
            </a:fld>
            <a:endParaRPr lang="da-DK" noProof="0"/>
          </a:p>
        </p:txBody>
      </p:sp>
    </p:spTree>
    <p:extLst>
      <p:ext uri="{BB962C8B-B14F-4D97-AF65-F5344CB8AC3E}">
        <p14:creationId xmlns:p14="http://schemas.microsoft.com/office/powerpoint/2010/main" val="34660295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 rtl="0"/>
            <a:endParaRPr lang="da-DK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 rtl="0"/>
            <a:endParaRPr lang="da-DK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 rtl="0"/>
            <a:fld id="{95CBEC59-7FF9-4688-98DF-89832A0C9025}" type="slidenum">
              <a:rPr lang="da-DK" noProof="0" smtClean="0"/>
              <a:pPr rtl="0"/>
              <a:t>‹nr.›</a:t>
            </a:fld>
            <a:endParaRPr lang="da-DK" noProof="0"/>
          </a:p>
        </p:txBody>
      </p:sp>
    </p:spTree>
    <p:extLst>
      <p:ext uri="{BB962C8B-B14F-4D97-AF65-F5344CB8AC3E}">
        <p14:creationId xmlns:p14="http://schemas.microsoft.com/office/powerpoint/2010/main" val="136991036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90" r:id="rId1"/>
    <p:sldLayoutId id="2147483791" r:id="rId2"/>
    <p:sldLayoutId id="2147483792" r:id="rId3"/>
    <p:sldLayoutId id="2147483793" r:id="rId4"/>
    <p:sldLayoutId id="2147483794" r:id="rId5"/>
    <p:sldLayoutId id="2147483795" r:id="rId6"/>
    <p:sldLayoutId id="2147483796" r:id="rId7"/>
    <p:sldLayoutId id="2147483797" r:id="rId8"/>
    <p:sldLayoutId id="2147483798" r:id="rId9"/>
    <p:sldLayoutId id="2147483799" r:id="rId10"/>
    <p:sldLayoutId id="2147483800" r:id="rId11"/>
    <p:sldLayoutId id="2147483801" r:id="rId12"/>
    <p:sldLayoutId id="2147483802" r:id="rId13"/>
    <p:sldLayoutId id="2147483803" r:id="rId14"/>
    <p:sldLayoutId id="2147483804" r:id="rId15"/>
    <p:sldLayoutId id="2147483805" r:id="rId16"/>
    <p:sldLayoutId id="2147483806" r:id="rId17"/>
    <p:sldLayoutId id="2147483808" r:id="rId18"/>
    <p:sldLayoutId id="2147483809" r:id="rId19"/>
    <p:sldLayoutId id="2147483810" r:id="rId20"/>
    <p:sldLayoutId id="2147483649" r:id="rId21"/>
    <p:sldLayoutId id="2147483659" r:id="rId22"/>
    <p:sldLayoutId id="2147483661" r:id="rId23"/>
    <p:sldLayoutId id="2147483662" r:id="rId24"/>
    <p:sldLayoutId id="2147483650" r:id="rId25"/>
    <p:sldLayoutId id="2147483663" r:id="rId26"/>
    <p:sldLayoutId id="2147483664" r:id="rId27"/>
    <p:sldLayoutId id="2147483665" r:id="rId28"/>
    <p:sldLayoutId id="2147483651" r:id="rId29"/>
    <p:sldLayoutId id="2147483670" r:id="rId30"/>
    <p:sldLayoutId id="2147483668" r:id="rId31"/>
    <p:sldLayoutId id="2147483671" r:id="rId32"/>
    <p:sldLayoutId id="2147483669" r:id="rId33"/>
    <p:sldLayoutId id="2147483672" r:id="rId34"/>
    <p:sldLayoutId id="2147483673" r:id="rId35"/>
    <p:sldLayoutId id="2147483674" r:id="rId36"/>
    <p:sldLayoutId id="2147483676" r:id="rId37"/>
    <p:sldLayoutId id="2147483677" r:id="rId38"/>
    <p:sldLayoutId id="2147483678" r:id="rId39"/>
    <p:sldLayoutId id="2147483679" r:id="rId40"/>
    <p:sldLayoutId id="2147483681" r:id="rId41"/>
    <p:sldLayoutId id="2147483682" r:id="rId42"/>
    <p:sldLayoutId id="2147483683" r:id="rId43"/>
    <p:sldLayoutId id="2147483684" r:id="rId44"/>
    <p:sldLayoutId id="2147483685" r:id="rId45"/>
    <p:sldLayoutId id="2147483686" r:id="rId46"/>
    <p:sldLayoutId id="2147483687" r:id="rId47"/>
    <p:sldLayoutId id="2147483688" r:id="rId48"/>
    <p:sldLayoutId id="2147483689" r:id="rId49"/>
    <p:sldLayoutId id="2147483690" r:id="rId50"/>
    <p:sldLayoutId id="2147483691" r:id="rId51"/>
    <p:sldLayoutId id="2147483692" r:id="rId52"/>
    <p:sldLayoutId id="2147483697" r:id="rId53"/>
    <p:sldLayoutId id="2147483658" r:id="rId54"/>
    <p:sldLayoutId id="2147483693" r:id="rId55"/>
    <p:sldLayoutId id="2147483695" r:id="rId56"/>
    <p:sldLayoutId id="2147483696" r:id="rId57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7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9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10" Type="http://schemas.openxmlformats.org/officeDocument/2006/relationships/image" Target="../media/image13.png"/><Relationship Id="rId4" Type="http://schemas.openxmlformats.org/officeDocument/2006/relationships/diagramData" Target="../diagrams/data2.xml"/><Relationship Id="rId9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0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5F4D54-E543-52E8-A8D4-41E6BD7554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dsholder til slidenummer 4">
            <a:extLst>
              <a:ext uri="{FF2B5EF4-FFF2-40B4-BE49-F238E27FC236}">
                <a16:creationId xmlns:a16="http://schemas.microsoft.com/office/drawing/2014/main" id="{94F0D158-8CF7-2961-4E9A-FE39795C3456}"/>
              </a:ext>
            </a:extLst>
          </p:cNvPr>
          <p:cNvSpPr txBox="1">
            <a:spLocks/>
          </p:cNvSpPr>
          <p:nvPr/>
        </p:nvSpPr>
        <p:spPr>
          <a:xfrm>
            <a:off x="10363200" y="6008781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en-US"/>
            </a:defPPr>
            <a:lvl1pPr marL="0" algn="r" defTabSz="457200" rtl="0" eaLnBrk="1" latinLnBrk="0" hangingPunct="1">
              <a:defRPr sz="3200" b="0" i="0" kern="1200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sz="1200" i="1">
                <a:solidFill>
                  <a:schemeClr val="tx2"/>
                </a:solidFill>
              </a:rPr>
              <a:t>Side </a:t>
            </a:r>
            <a:fld id="{95CBEC59-7FF9-4688-98DF-89832A0C9025}" type="slidenum">
              <a:rPr lang="da-DK" sz="1200" i="1" smtClean="0">
                <a:solidFill>
                  <a:schemeClr val="tx2"/>
                </a:solidFill>
              </a:rPr>
              <a:pPr/>
              <a:t>1</a:t>
            </a:fld>
            <a:endParaRPr lang="da-DK" sz="1200" i="1" dirty="0">
              <a:solidFill>
                <a:schemeClr val="tx2"/>
              </a:solidFill>
            </a:endParaRPr>
          </a:p>
        </p:txBody>
      </p:sp>
      <p:pic>
        <p:nvPicPr>
          <p:cNvPr id="10" name="Billede 9" descr="Et billede, der indeholder person, Ansigt, finger, tøj&#10;&#10;AI-genereret indhold kan være ukorrekt.">
            <a:extLst>
              <a:ext uri="{FF2B5EF4-FFF2-40B4-BE49-F238E27FC236}">
                <a16:creationId xmlns:a16="http://schemas.microsoft.com/office/drawing/2014/main" id="{B69ED07C-9CC9-3204-BEA7-F1944A09AD0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-2" b="19434"/>
          <a:stretch>
            <a:fillRect/>
          </a:stretch>
        </p:blipFill>
        <p:spPr>
          <a:xfrm>
            <a:off x="1025319" y="1029466"/>
            <a:ext cx="5565146" cy="441626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Titel 1">
            <a:extLst>
              <a:ext uri="{FF2B5EF4-FFF2-40B4-BE49-F238E27FC236}">
                <a16:creationId xmlns:a16="http://schemas.microsoft.com/office/drawing/2014/main" id="{17907971-DD80-3DDC-424B-03A92CBCB55F}"/>
              </a:ext>
            </a:extLst>
          </p:cNvPr>
          <p:cNvSpPr txBox="1">
            <a:spLocks/>
          </p:cNvSpPr>
          <p:nvPr/>
        </p:nvSpPr>
        <p:spPr>
          <a:xfrm>
            <a:off x="7204364" y="1029466"/>
            <a:ext cx="4300248" cy="1875927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>
                <a:latin typeface="Arial Black" panose="020B0A04020102020204" pitchFamily="34" charset="0"/>
              </a:rPr>
              <a:t>VELKOMMEN  </a:t>
            </a:r>
            <a:r>
              <a:rPr lang="da-DK" noProof="0" dirty="0">
                <a:latin typeface="Arial Black" panose="020B0A04020102020204" pitchFamily="34" charset="0"/>
              </a:rPr>
              <a:t>Introduktion</a:t>
            </a:r>
            <a:endParaRPr lang="en-US" dirty="0">
              <a:latin typeface="Arial Black" panose="020B0A04020102020204" pitchFamily="34" charset="0"/>
            </a:endParaRPr>
          </a:p>
        </p:txBody>
      </p:sp>
      <p:sp>
        <p:nvSpPr>
          <p:cNvPr id="12" name="Undertitel 2">
            <a:extLst>
              <a:ext uri="{FF2B5EF4-FFF2-40B4-BE49-F238E27FC236}">
                <a16:creationId xmlns:a16="http://schemas.microsoft.com/office/drawing/2014/main" id="{0E122E09-4A28-2377-B74D-4941AD3C4F1F}"/>
              </a:ext>
            </a:extLst>
          </p:cNvPr>
          <p:cNvSpPr txBox="1">
            <a:spLocks/>
          </p:cNvSpPr>
          <p:nvPr/>
        </p:nvSpPr>
        <p:spPr>
          <a:xfrm>
            <a:off x="7204364" y="3131799"/>
            <a:ext cx="3539836" cy="156474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lang="en-US" sz="2500" b="1" i="0" kern="1200" cap="none" dirty="0" smtClean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2000" b="1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b="1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b="1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b="1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b="1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b="1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b="1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b="1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da-DK" sz="2400" dirty="0"/>
              <a:t>til arbejdet som klubsekretær</a:t>
            </a:r>
          </a:p>
        </p:txBody>
      </p:sp>
      <p:pic>
        <p:nvPicPr>
          <p:cNvPr id="13" name="Billede 12" descr="Et billede, der indeholder cirkel, emblem, gul, logo&#10;&#10;Automatisk genereret beskrivelse">
            <a:extLst>
              <a:ext uri="{FF2B5EF4-FFF2-40B4-BE49-F238E27FC236}">
                <a16:creationId xmlns:a16="http://schemas.microsoft.com/office/drawing/2014/main" id="{8AEE8ACA-D9E7-6D7D-3B28-11FB788FBA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02146" y="416045"/>
            <a:ext cx="792103" cy="776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3009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CBBCBE-807C-1FC5-D0F3-A0F1028CA0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>
            <a:extLst>
              <a:ext uri="{FF2B5EF4-FFF2-40B4-BE49-F238E27FC236}">
                <a16:creationId xmlns:a16="http://schemas.microsoft.com/office/drawing/2014/main" id="{923BD89F-B2C0-E094-E526-4278DED059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8990" y="284549"/>
            <a:ext cx="10481983" cy="907757"/>
          </a:xfrm>
        </p:spPr>
        <p:txBody>
          <a:bodyPr rtlCol="0"/>
          <a:lstStyle/>
          <a:p>
            <a:pPr rtl="0"/>
            <a:r>
              <a:rPr lang="da-DK" b="1" dirty="0">
                <a:latin typeface="Arial Black" panose="020B0A04020102020204" pitchFamily="34" charset="0"/>
              </a:rPr>
              <a:t>Opgaver - arkivering</a:t>
            </a:r>
          </a:p>
        </p:txBody>
      </p:sp>
      <p:sp>
        <p:nvSpPr>
          <p:cNvPr id="6" name="Pladsholder til slidenummer 4">
            <a:extLst>
              <a:ext uri="{FF2B5EF4-FFF2-40B4-BE49-F238E27FC236}">
                <a16:creationId xmlns:a16="http://schemas.microsoft.com/office/drawing/2014/main" id="{25B6E3BE-7DBB-4A29-B948-A33B5A7EA8BB}"/>
              </a:ext>
            </a:extLst>
          </p:cNvPr>
          <p:cNvSpPr txBox="1">
            <a:spLocks/>
          </p:cNvSpPr>
          <p:nvPr/>
        </p:nvSpPr>
        <p:spPr>
          <a:xfrm>
            <a:off x="10363200" y="6008781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en-US"/>
            </a:defPPr>
            <a:lvl1pPr marL="0" algn="r" defTabSz="457200" rtl="0" eaLnBrk="1" latinLnBrk="0" hangingPunct="1">
              <a:defRPr sz="3200" b="0" i="0" kern="1200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sz="1200" i="1">
                <a:solidFill>
                  <a:schemeClr val="tx2"/>
                </a:solidFill>
              </a:rPr>
              <a:t>Side </a:t>
            </a:r>
            <a:fld id="{95CBEC59-7FF9-4688-98DF-89832A0C9025}" type="slidenum">
              <a:rPr lang="da-DK" sz="1200" i="1" smtClean="0">
                <a:solidFill>
                  <a:schemeClr val="tx2"/>
                </a:solidFill>
              </a:rPr>
              <a:pPr/>
              <a:t>10</a:t>
            </a:fld>
            <a:endParaRPr lang="da-DK" sz="1200" i="1" dirty="0">
              <a:solidFill>
                <a:schemeClr val="tx2"/>
              </a:solidFill>
            </a:endParaRPr>
          </a:p>
        </p:txBody>
      </p:sp>
      <p:pic>
        <p:nvPicPr>
          <p:cNvPr id="8" name="Billede 7" descr="Et billede, der indeholder cirkel, emblem, gul, logo&#10;&#10;Automatisk genereret beskrivelse">
            <a:extLst>
              <a:ext uri="{FF2B5EF4-FFF2-40B4-BE49-F238E27FC236}">
                <a16:creationId xmlns:a16="http://schemas.microsoft.com/office/drawing/2014/main" id="{94674E9B-DBC1-9FA3-1ADB-5A10630094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06572" y="284549"/>
            <a:ext cx="792103" cy="776261"/>
          </a:xfrm>
          <a:prstGeom prst="rect">
            <a:avLst/>
          </a:prstGeom>
        </p:spPr>
      </p:pic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504CA3E5-B6EA-98FD-34B1-3AABE88112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66633" y="1889404"/>
            <a:ext cx="10895060" cy="3862938"/>
          </a:xfrm>
        </p:spPr>
        <p:txBody>
          <a:bodyPr rtlCol="0">
            <a:noAutofit/>
          </a:bodyPr>
          <a:lstStyle/>
          <a:p>
            <a:pPr marL="0" indent="0">
              <a:lnSpc>
                <a:spcPct val="115000"/>
              </a:lnSpc>
              <a:buClr>
                <a:schemeClr val="tx1"/>
              </a:buClr>
              <a:buNone/>
            </a:pPr>
            <a:r>
              <a:rPr lang="da-DK" sz="2200" kern="100" dirty="0">
                <a:solidFill>
                  <a:schemeClr val="tx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Følgende materiale arkiveres i de respektive mapper på klubbens hjemmeside:</a:t>
            </a:r>
          </a:p>
          <a:p>
            <a:pPr marL="447675" indent="-358775">
              <a:lnSpc>
                <a:spcPct val="115000"/>
              </a:lnSpc>
              <a:buClr>
                <a:schemeClr val="tx1"/>
              </a:buClr>
            </a:pPr>
            <a:r>
              <a:rPr lang="da-DK" sz="2100" kern="1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Månedsbreve</a:t>
            </a:r>
          </a:p>
          <a:p>
            <a:pPr marL="447675" indent="-358775">
              <a:lnSpc>
                <a:spcPct val="115000"/>
              </a:lnSpc>
              <a:buClr>
                <a:schemeClr val="tx1"/>
              </a:buClr>
            </a:pPr>
            <a:r>
              <a:rPr lang="da-DK" sz="2100" kern="100" dirty="0">
                <a:solidFill>
                  <a:schemeClr val="tx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Referater fra bestyrelsesmøder og </a:t>
            </a:r>
            <a:br>
              <a:rPr lang="da-DK" sz="2100" kern="100" dirty="0">
                <a:solidFill>
                  <a:schemeClr val="tx1"/>
                </a:solidFill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da-DK" sz="2100" kern="100" dirty="0">
                <a:solidFill>
                  <a:schemeClr val="tx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generalforsamlinger</a:t>
            </a:r>
          </a:p>
          <a:p>
            <a:pPr marL="447675" indent="-358775">
              <a:lnSpc>
                <a:spcPct val="115000"/>
              </a:lnSpc>
              <a:buClr>
                <a:schemeClr val="tx1"/>
              </a:buClr>
            </a:pPr>
            <a:r>
              <a:rPr lang="da-DK" sz="2100" kern="1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Regnskaber og bilag</a:t>
            </a:r>
          </a:p>
          <a:p>
            <a:pPr marL="447675" indent="-358775">
              <a:lnSpc>
                <a:spcPct val="115000"/>
              </a:lnSpc>
              <a:buClr>
                <a:schemeClr val="tx1"/>
              </a:buClr>
            </a:pPr>
            <a:r>
              <a:rPr lang="da-DK" sz="2100" kern="100" dirty="0">
                <a:solidFill>
                  <a:schemeClr val="tx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Dokumenter vedrørende jubilæer og </a:t>
            </a:r>
            <a:br>
              <a:rPr lang="da-DK" sz="2100" kern="100" dirty="0">
                <a:solidFill>
                  <a:schemeClr val="tx1"/>
                </a:solidFill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da-DK" sz="2100" kern="100" dirty="0">
                <a:solidFill>
                  <a:schemeClr val="tx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kædeoverrækkelser</a:t>
            </a:r>
          </a:p>
          <a:p>
            <a:pPr marL="447675" indent="-358775">
              <a:lnSpc>
                <a:spcPct val="115000"/>
              </a:lnSpc>
              <a:buClr>
                <a:schemeClr val="tx1"/>
              </a:buClr>
            </a:pPr>
            <a:r>
              <a:rPr lang="da-DK" sz="2100" kern="1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Andre relevante dokumenter</a:t>
            </a:r>
          </a:p>
          <a:p>
            <a:pPr marL="447675" indent="-358775">
              <a:lnSpc>
                <a:spcPct val="115000"/>
              </a:lnSpc>
              <a:buClr>
                <a:schemeClr val="tx1"/>
              </a:buClr>
            </a:pPr>
            <a:r>
              <a:rPr lang="da-DK" sz="2100" kern="100" dirty="0">
                <a:solidFill>
                  <a:schemeClr val="tx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Materiale kan fjernes efter 5 år</a:t>
            </a:r>
          </a:p>
          <a:p>
            <a:pPr marL="180340">
              <a:lnSpc>
                <a:spcPct val="115000"/>
              </a:lnSpc>
            </a:pPr>
            <a:endParaRPr lang="da-DK" sz="1800" kern="1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Billede 4" descr="Et billede, der indeholder person, bærbar, indendørs, computer&#10;&#10;Automatisk genereret beskrivelse">
            <a:extLst>
              <a:ext uri="{FF2B5EF4-FFF2-40B4-BE49-F238E27FC236}">
                <a16:creationId xmlns:a16="http://schemas.microsoft.com/office/drawing/2014/main" id="{6BBF91AA-3193-3FA5-8EE9-B8044A7ED9DB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2779" t="9056" r="2963" b="893"/>
          <a:stretch>
            <a:fillRect/>
          </a:stretch>
        </p:blipFill>
        <p:spPr>
          <a:xfrm>
            <a:off x="7169222" y="2381534"/>
            <a:ext cx="4592471" cy="32754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8538093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167AFF-284B-0002-1E08-2DBC6AFC92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>
            <a:extLst>
              <a:ext uri="{FF2B5EF4-FFF2-40B4-BE49-F238E27FC236}">
                <a16:creationId xmlns:a16="http://schemas.microsoft.com/office/drawing/2014/main" id="{D9714926-D58D-3513-936C-11515BF99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3122" y="224091"/>
            <a:ext cx="10954926" cy="907757"/>
          </a:xfrm>
        </p:spPr>
        <p:txBody>
          <a:bodyPr rtlCol="0">
            <a:normAutofit/>
          </a:bodyPr>
          <a:lstStyle/>
          <a:p>
            <a:pPr rtl="0"/>
            <a:r>
              <a:rPr lang="da-DK" sz="2400" b="1" dirty="0">
                <a:latin typeface="Arial Black" panose="020B0A04020102020204" pitchFamily="34" charset="0"/>
              </a:rPr>
              <a:t>Vigtigt når du skal uploade på hjemmesiden</a:t>
            </a:r>
          </a:p>
        </p:txBody>
      </p:sp>
      <p:sp>
        <p:nvSpPr>
          <p:cNvPr id="6" name="Pladsholder til slidenummer 4">
            <a:extLst>
              <a:ext uri="{FF2B5EF4-FFF2-40B4-BE49-F238E27FC236}">
                <a16:creationId xmlns:a16="http://schemas.microsoft.com/office/drawing/2014/main" id="{BA94FAF2-AEBC-E71B-4C60-E8DB63F0B2F1}"/>
              </a:ext>
            </a:extLst>
          </p:cNvPr>
          <p:cNvSpPr txBox="1">
            <a:spLocks/>
          </p:cNvSpPr>
          <p:nvPr/>
        </p:nvSpPr>
        <p:spPr>
          <a:xfrm>
            <a:off x="10363200" y="6008781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en-US"/>
            </a:defPPr>
            <a:lvl1pPr marL="0" algn="r" defTabSz="457200" rtl="0" eaLnBrk="1" latinLnBrk="0" hangingPunct="1">
              <a:defRPr sz="3200" b="0" i="0" kern="1200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sz="1200" i="1">
                <a:solidFill>
                  <a:schemeClr val="tx2"/>
                </a:solidFill>
              </a:rPr>
              <a:t>Side </a:t>
            </a:r>
            <a:fld id="{95CBEC59-7FF9-4688-98DF-89832A0C9025}" type="slidenum">
              <a:rPr lang="da-DK" sz="1200" i="1" smtClean="0">
                <a:solidFill>
                  <a:schemeClr val="tx2"/>
                </a:solidFill>
              </a:rPr>
              <a:pPr/>
              <a:t>11</a:t>
            </a:fld>
            <a:endParaRPr lang="da-DK" sz="1200" i="1" dirty="0">
              <a:solidFill>
                <a:schemeClr val="tx2"/>
              </a:solidFill>
            </a:endParaRPr>
          </a:p>
        </p:txBody>
      </p:sp>
      <p:pic>
        <p:nvPicPr>
          <p:cNvPr id="8" name="Billede 7" descr="Et billede, der indeholder cirkel, emblem, gul, logo&#10;&#10;Automatisk genereret beskrivelse">
            <a:extLst>
              <a:ext uri="{FF2B5EF4-FFF2-40B4-BE49-F238E27FC236}">
                <a16:creationId xmlns:a16="http://schemas.microsoft.com/office/drawing/2014/main" id="{1F515AD3-ECF6-BA37-BEA7-3AC76DA178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06572" y="284549"/>
            <a:ext cx="792103" cy="776261"/>
          </a:xfrm>
          <a:prstGeom prst="rect">
            <a:avLst/>
          </a:prstGeom>
        </p:spPr>
      </p:pic>
      <p:sp>
        <p:nvSpPr>
          <p:cNvPr id="5" name="Tekstfelt 4">
            <a:extLst>
              <a:ext uri="{FF2B5EF4-FFF2-40B4-BE49-F238E27FC236}">
                <a16:creationId xmlns:a16="http://schemas.microsoft.com/office/drawing/2014/main" id="{6F9DE169-C8BB-B9CA-CBF7-DE24F3854F94}"/>
              </a:ext>
            </a:extLst>
          </p:cNvPr>
          <p:cNvSpPr txBox="1"/>
          <p:nvPr/>
        </p:nvSpPr>
        <p:spPr>
          <a:xfrm>
            <a:off x="811202" y="1060810"/>
            <a:ext cx="5893434" cy="59093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>
              <a:buNone/>
            </a:pPr>
            <a:r>
              <a:rPr lang="da-DK" sz="1400" dirty="0">
                <a:effectLst/>
                <a:ea typeface="Aptos" panose="020B0004020202020204" pitchFamily="34" charset="0"/>
                <a:cs typeface="Aptos" panose="020B0004020202020204" pitchFamily="34" charset="0"/>
              </a:rPr>
              <a:t> 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da-DK" sz="2000" dirty="0">
                <a:effectLst/>
                <a:ea typeface="Times New Roman" panose="02020603050405020304" pitchFamily="18" charset="0"/>
                <a:cs typeface="Aptos" panose="020B0004020202020204" pitchFamily="34" charset="0"/>
              </a:rPr>
              <a:t>Dokumenterne skal være  ændret til </a:t>
            </a:r>
            <a:r>
              <a:rPr lang="da-DK" sz="2000" b="1" dirty="0">
                <a:effectLst/>
                <a:ea typeface="Times New Roman" panose="02020603050405020304" pitchFamily="18" charset="0"/>
                <a:cs typeface="Aptos" panose="020B0004020202020204" pitchFamily="34" charset="0"/>
              </a:rPr>
              <a:t>PDF</a:t>
            </a:r>
            <a:r>
              <a:rPr lang="da-DK" sz="2000" dirty="0">
                <a:effectLst/>
                <a:ea typeface="Times New Roman" panose="02020603050405020304" pitchFamily="18" charset="0"/>
                <a:cs typeface="Aptos" panose="020B0004020202020204" pitchFamily="34" charset="0"/>
              </a:rPr>
              <a:t> inden upload til Mediebiblioteket.</a:t>
            </a:r>
            <a:br>
              <a:rPr lang="da-DK" sz="2000" dirty="0">
                <a:effectLst/>
                <a:ea typeface="Times New Roman" panose="02020603050405020304" pitchFamily="18" charset="0"/>
                <a:cs typeface="Aptos" panose="020B0004020202020204" pitchFamily="34" charset="0"/>
              </a:rPr>
            </a:br>
            <a:endParaRPr lang="da-DK" sz="2000" dirty="0">
              <a:effectLst/>
              <a:ea typeface="Times New Roman" panose="02020603050405020304" pitchFamily="18" charset="0"/>
              <a:cs typeface="Aptos" panose="020B0004020202020204" pitchFamily="34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da-DK" sz="2000" dirty="0">
                <a:effectLst/>
                <a:ea typeface="Times New Roman" panose="02020603050405020304" pitchFamily="18" charset="0"/>
                <a:cs typeface="Aptos" panose="020B0004020202020204" pitchFamily="34" charset="0"/>
              </a:rPr>
              <a:t>Alle dokumenter og fotos samt mapper i Mediebiblioteket, skal navngives med klubnavn først.</a:t>
            </a:r>
            <a:br>
              <a:rPr lang="da-DK" sz="2000" dirty="0">
                <a:effectLst/>
                <a:ea typeface="Times New Roman" panose="02020603050405020304" pitchFamily="18" charset="0"/>
                <a:cs typeface="Aptos" panose="020B0004020202020204" pitchFamily="34" charset="0"/>
              </a:rPr>
            </a:br>
            <a:endParaRPr lang="da-DK" sz="2000" dirty="0">
              <a:effectLst/>
              <a:ea typeface="Times New Roman" panose="02020603050405020304" pitchFamily="18" charset="0"/>
              <a:cs typeface="Aptos" panose="020B0004020202020204" pitchFamily="34" charset="0"/>
            </a:endParaRPr>
          </a:p>
          <a:p>
            <a:pPr marL="342900" lvl="0" indent="-342900"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da-DK" sz="2000" u="sng" dirty="0">
                <a:effectLst/>
                <a:ea typeface="Times New Roman" panose="02020603050405020304" pitchFamily="18" charset="0"/>
                <a:cs typeface="Aptos" panose="020B0004020202020204" pitchFamily="34" charset="0"/>
              </a:rPr>
              <a:t>Når du  skal uploade</a:t>
            </a:r>
            <a:r>
              <a:rPr lang="da-DK" sz="2000" dirty="0">
                <a:effectLst/>
                <a:ea typeface="Times New Roman" panose="02020603050405020304" pitchFamily="18" charset="0"/>
                <a:cs typeface="Aptos" panose="020B0004020202020204" pitchFamily="34" charset="0"/>
              </a:rPr>
              <a:t> dokumenter/billeder, så start med at lægge det i  mediebiblioteket, så undgår vi det ligger i (</a:t>
            </a:r>
            <a:r>
              <a:rPr lang="da-DK" sz="2000" dirty="0" err="1">
                <a:effectLst/>
                <a:ea typeface="Times New Roman" panose="02020603050405020304" pitchFamily="18" charset="0"/>
                <a:cs typeface="Aptos" panose="020B0004020202020204" pitchFamily="34" charset="0"/>
              </a:rPr>
              <a:t>Uncategorized</a:t>
            </a:r>
            <a:r>
              <a:rPr lang="da-DK" sz="2000" dirty="0">
                <a:effectLst/>
                <a:ea typeface="Times New Roman" panose="02020603050405020304" pitchFamily="18" charset="0"/>
                <a:cs typeface="Aptos" panose="020B0004020202020204" pitchFamily="34" charset="0"/>
              </a:rPr>
              <a:t>). </a:t>
            </a:r>
          </a:p>
          <a:p>
            <a:pPr marL="342900" indent="-342900"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da-DK" sz="2000" dirty="0">
                <a:ea typeface="Times New Roman" panose="02020603050405020304" pitchFamily="18" charset="0"/>
                <a:cs typeface="Aptos" panose="020B0004020202020204" pitchFamily="34" charset="0"/>
              </a:rPr>
              <a:t>Skal du ændre noget så brug redigerer i stedet for papirkurv – så undgår du at starte forfra. </a:t>
            </a:r>
          </a:p>
          <a:p>
            <a:pPr lvl="0">
              <a:spcAft>
                <a:spcPts val="1200"/>
              </a:spcAft>
            </a:pPr>
            <a:br>
              <a:rPr lang="da-DK" sz="2000" dirty="0">
                <a:effectLst/>
                <a:ea typeface="Times New Roman" panose="02020603050405020304" pitchFamily="18" charset="0"/>
                <a:cs typeface="Aptos" panose="020B0004020202020204" pitchFamily="34" charset="0"/>
              </a:rPr>
            </a:br>
            <a:endParaRPr lang="da-DK" sz="2000" dirty="0">
              <a:effectLst/>
              <a:ea typeface="Aptos" panose="020B0004020202020204" pitchFamily="34" charset="0"/>
              <a:cs typeface="Aptos" panose="020B0004020202020204" pitchFamily="34" charset="0"/>
            </a:endParaRPr>
          </a:p>
          <a:p>
            <a:pPr lvl="0"/>
            <a:endParaRPr lang="da-DK" sz="1400" b="1" dirty="0">
              <a:effectLst/>
              <a:ea typeface="Aptos" panose="020B0004020202020204" pitchFamily="34" charset="0"/>
              <a:cs typeface="Aptos" panose="020B0004020202020204" pitchFamily="34" charset="0"/>
            </a:endParaRPr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DDFB856B-A2C8-C592-9DFA-AE788CC3A4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42419" y="1341999"/>
            <a:ext cx="3267099" cy="51149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Ellipse 3">
            <a:extLst>
              <a:ext uri="{FF2B5EF4-FFF2-40B4-BE49-F238E27FC236}">
                <a16:creationId xmlns:a16="http://schemas.microsoft.com/office/drawing/2014/main" id="{070CC9AB-1588-F098-8025-8F9C9A4D42B8}"/>
              </a:ext>
            </a:extLst>
          </p:cNvPr>
          <p:cNvSpPr/>
          <p:nvPr/>
        </p:nvSpPr>
        <p:spPr>
          <a:xfrm>
            <a:off x="8040948" y="2294456"/>
            <a:ext cx="2433946" cy="523461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cxnSp>
        <p:nvCxnSpPr>
          <p:cNvPr id="9" name="Lige pilforbindelse 8">
            <a:extLst>
              <a:ext uri="{FF2B5EF4-FFF2-40B4-BE49-F238E27FC236}">
                <a16:creationId xmlns:a16="http://schemas.microsoft.com/office/drawing/2014/main" id="{12064954-11BE-7991-8CB1-2C45F10F01F0}"/>
              </a:ext>
            </a:extLst>
          </p:cNvPr>
          <p:cNvCxnSpPr>
            <a:cxnSpLocks/>
          </p:cNvCxnSpPr>
          <p:nvPr/>
        </p:nvCxnSpPr>
        <p:spPr>
          <a:xfrm>
            <a:off x="7884734" y="2657061"/>
            <a:ext cx="691869" cy="1358404"/>
          </a:xfrm>
          <a:prstGeom prst="straightConnector1">
            <a:avLst/>
          </a:prstGeom>
          <a:ln w="19050">
            <a:solidFill>
              <a:srgbClr val="C00000">
                <a:alpha val="60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81415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90FD01E-D359-419E-2289-B8CBD11DB9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62CE031E-EE35-4AA7-9784-8050933277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118D62D3-5800-4F4A-95BE-C1A2BB8B23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4C9E4F52-5D94-4242-AC69-EE6A23FAB1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322CC7C0-D1D6-4FF0-A60C-1AEB9C8736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99B43E48-8275-4871-8745-F5CB75CFDB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E87ED701-F942-4771-8F92-6EFCC2E8E0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" name="Billede 2">
            <a:extLst>
              <a:ext uri="{FF2B5EF4-FFF2-40B4-BE49-F238E27FC236}">
                <a16:creationId xmlns:a16="http://schemas.microsoft.com/office/drawing/2014/main" id="{16C8EBDF-7DFF-B7DC-87A4-9D80D80667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5318" y="4262367"/>
            <a:ext cx="7944784" cy="21848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kstfelt 4">
            <a:extLst>
              <a:ext uri="{FF2B5EF4-FFF2-40B4-BE49-F238E27FC236}">
                <a16:creationId xmlns:a16="http://schemas.microsoft.com/office/drawing/2014/main" id="{FB6C4EF4-6B58-8822-F82D-4C4DE987BF5D}"/>
              </a:ext>
            </a:extLst>
          </p:cNvPr>
          <p:cNvSpPr txBox="1"/>
          <p:nvPr/>
        </p:nvSpPr>
        <p:spPr>
          <a:xfrm>
            <a:off x="913936" y="1493857"/>
            <a:ext cx="7815280" cy="26835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marL="4572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</a:pPr>
            <a:r>
              <a:rPr lang="en-US" sz="1500" dirty="0">
                <a:solidFill>
                  <a:schemeClr val="bg2">
                    <a:lumMod val="75000"/>
                  </a:schemeClr>
                </a:solidFill>
              </a:rPr>
              <a:t> </a:t>
            </a:r>
          </a:p>
          <a:p>
            <a:pPr lvl="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</a:pPr>
            <a:r>
              <a:rPr lang="da-DK" sz="1500" b="1" noProof="0" dirty="0"/>
              <a:t>At du ikke har noget liggende i:</a:t>
            </a:r>
          </a:p>
          <a:p>
            <a:pPr marL="450850" lvl="1" indent="-450850">
              <a:lnSpc>
                <a:spcPct val="15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</a:pPr>
            <a:r>
              <a:rPr lang="da-DK" noProof="0" dirty="0"/>
              <a:t>Kontrolpanel – </a:t>
            </a:r>
            <a:r>
              <a:rPr lang="da-DK" b="1" noProof="0" dirty="0"/>
              <a:t>Medier</a:t>
            </a:r>
            <a:r>
              <a:rPr lang="da-DK" noProof="0" dirty="0"/>
              <a:t> – Bibliotek – </a:t>
            </a:r>
            <a:r>
              <a:rPr lang="da-DK" noProof="0" dirty="0" err="1"/>
              <a:t>Uncategorized</a:t>
            </a:r>
            <a:endParaRPr lang="da-DK" noProof="0" dirty="0"/>
          </a:p>
          <a:p>
            <a:pPr marL="450850" lvl="1" indent="-450850">
              <a:lnSpc>
                <a:spcPct val="15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</a:pPr>
            <a:r>
              <a:rPr lang="da-DK" noProof="0" dirty="0"/>
              <a:t>Kontrolpanel – </a:t>
            </a:r>
            <a:r>
              <a:rPr lang="da-DK" b="1" noProof="0" dirty="0"/>
              <a:t>Documents</a:t>
            </a:r>
            <a:r>
              <a:rPr lang="da-DK" noProof="0" dirty="0"/>
              <a:t> – All Documents – Kladder/Papirkurv   </a:t>
            </a:r>
          </a:p>
          <a:p>
            <a:pPr marL="450850" lvl="1" indent="-450850">
              <a:lnSpc>
                <a:spcPct val="15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</a:pPr>
            <a:r>
              <a:rPr lang="da-DK" noProof="0" dirty="0"/>
              <a:t>Kontrolpanel – </a:t>
            </a:r>
            <a:r>
              <a:rPr lang="da-DK" b="1" noProof="0" dirty="0"/>
              <a:t>Indlæg</a:t>
            </a:r>
            <a:r>
              <a:rPr lang="da-DK" noProof="0" dirty="0"/>
              <a:t> – Alle Indlæg – Kladder/Papirkurv</a:t>
            </a:r>
          </a:p>
          <a:p>
            <a:pPr marL="450850" lvl="1" indent="-450850">
              <a:lnSpc>
                <a:spcPct val="15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</a:pPr>
            <a:r>
              <a:rPr lang="da-DK" noProof="0" dirty="0"/>
              <a:t>Kontrolpanel </a:t>
            </a:r>
            <a:r>
              <a:rPr lang="da-DK" sz="1500" noProof="0" dirty="0"/>
              <a:t>– </a:t>
            </a:r>
            <a:r>
              <a:rPr lang="da-DK" b="1" noProof="0" dirty="0"/>
              <a:t>Begivenheder</a:t>
            </a:r>
            <a:r>
              <a:rPr lang="da-DK" noProof="0" dirty="0"/>
              <a:t> – Kladder/Papirkurv</a:t>
            </a:r>
            <a:r>
              <a:rPr lang="da-DK" sz="1500" noProof="0" dirty="0"/>
              <a:t>.</a:t>
            </a:r>
          </a:p>
          <a:p>
            <a:pPr lvl="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</a:pPr>
            <a:endParaRPr lang="en-US" sz="1500"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6" name="Pladsholder til slidenummer 4">
            <a:extLst>
              <a:ext uri="{FF2B5EF4-FFF2-40B4-BE49-F238E27FC236}">
                <a16:creationId xmlns:a16="http://schemas.microsoft.com/office/drawing/2014/main" id="{C1D866F2-B765-3F80-0EBA-A33B26E6FBC4}"/>
              </a:ext>
            </a:extLst>
          </p:cNvPr>
          <p:cNvSpPr txBox="1">
            <a:spLocks/>
          </p:cNvSpPr>
          <p:nvPr/>
        </p:nvSpPr>
        <p:spPr>
          <a:xfrm>
            <a:off x="10363200" y="6008781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en-US"/>
            </a:defPPr>
            <a:lvl1pPr marL="0" algn="r" defTabSz="457200" rtl="0" eaLnBrk="1" latinLnBrk="0" hangingPunct="1">
              <a:defRPr sz="3200" b="0" i="0" kern="1200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da-DK" sz="1200" i="1">
                <a:solidFill>
                  <a:schemeClr val="tx2"/>
                </a:solidFill>
              </a:rPr>
              <a:t>Side </a:t>
            </a:r>
            <a:fld id="{95CBEC59-7FF9-4688-98DF-89832A0C9025}" type="slidenum">
              <a:rPr lang="da-DK" sz="1200" i="1" smtClean="0">
                <a:solidFill>
                  <a:schemeClr val="tx2"/>
                </a:solidFill>
              </a:rPr>
              <a:pPr>
                <a:spcAft>
                  <a:spcPts val="600"/>
                </a:spcAft>
              </a:pPr>
              <a:t>12</a:t>
            </a:fld>
            <a:endParaRPr lang="da-DK" sz="1200" i="1">
              <a:solidFill>
                <a:schemeClr val="tx2"/>
              </a:solidFill>
            </a:endParaRPr>
          </a:p>
        </p:txBody>
      </p:sp>
      <p:pic>
        <p:nvPicPr>
          <p:cNvPr id="8" name="Billede 7" descr="Et billede, der indeholder cirkel, emblem, gul, logo&#10;&#10;Automatisk genereret beskrivelse">
            <a:extLst>
              <a:ext uri="{FF2B5EF4-FFF2-40B4-BE49-F238E27FC236}">
                <a16:creationId xmlns:a16="http://schemas.microsoft.com/office/drawing/2014/main" id="{5CC154E5-5B32-8A90-0801-13C34E052D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06572" y="284549"/>
            <a:ext cx="792103" cy="776261"/>
          </a:xfrm>
          <a:prstGeom prst="rect">
            <a:avLst/>
          </a:prstGeom>
        </p:spPr>
      </p:pic>
      <p:sp>
        <p:nvSpPr>
          <p:cNvPr id="10" name="Titel 1">
            <a:extLst>
              <a:ext uri="{FF2B5EF4-FFF2-40B4-BE49-F238E27FC236}">
                <a16:creationId xmlns:a16="http://schemas.microsoft.com/office/drawing/2014/main" id="{461D751F-06A7-37F5-55CF-C55CFC0F5F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3979" y="497809"/>
            <a:ext cx="8071482" cy="907757"/>
          </a:xfrm>
        </p:spPr>
        <p:txBody>
          <a:bodyPr rtlCol="0">
            <a:normAutofit/>
          </a:bodyPr>
          <a:lstStyle/>
          <a:p>
            <a:pPr rtl="0"/>
            <a:r>
              <a:rPr lang="da-DK" sz="2400" b="1" dirty="0">
                <a:latin typeface="Arial Black" panose="020B0A04020102020204" pitchFamily="34" charset="0"/>
              </a:rPr>
              <a:t>når du er færdig med at uploade </a:t>
            </a:r>
            <a:br>
              <a:rPr lang="da-DK" sz="2400" b="1" dirty="0">
                <a:latin typeface="Arial Black" panose="020B0A04020102020204" pitchFamily="34" charset="0"/>
              </a:rPr>
            </a:br>
            <a:r>
              <a:rPr lang="da-DK" sz="2400" b="1" dirty="0">
                <a:latin typeface="Arial Black" panose="020B0A04020102020204" pitchFamily="34" charset="0"/>
              </a:rPr>
              <a:t>så sikre dig….</a:t>
            </a:r>
          </a:p>
        </p:txBody>
      </p:sp>
      <p:sp>
        <p:nvSpPr>
          <p:cNvPr id="2" name="Ellipse 1">
            <a:extLst>
              <a:ext uri="{FF2B5EF4-FFF2-40B4-BE49-F238E27FC236}">
                <a16:creationId xmlns:a16="http://schemas.microsoft.com/office/drawing/2014/main" id="{19D6B04C-72F1-6819-C620-37CFAD7B3DB0}"/>
              </a:ext>
            </a:extLst>
          </p:cNvPr>
          <p:cNvSpPr/>
          <p:nvPr/>
        </p:nvSpPr>
        <p:spPr>
          <a:xfrm>
            <a:off x="8567530" y="1060810"/>
            <a:ext cx="3164033" cy="3076461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Hvis du ikke kan se Kladder/Papirkurv mm, er det fordi, at du ikke </a:t>
            </a:r>
            <a:r>
              <a:rPr lang="da-DK"/>
              <a:t>har nogen.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5369498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C581493-B32E-4926-4199-EDD5B200E3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>
            <a:extLst>
              <a:ext uri="{FF2B5EF4-FFF2-40B4-BE49-F238E27FC236}">
                <a16:creationId xmlns:a16="http://schemas.microsoft.com/office/drawing/2014/main" id="{B455B88A-C127-47B3-B317-724BD4EAA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3F07A923-368D-45E6-AACC-9ECE4057AA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3FE16B44-FE3C-4330-AF20-E869FC7B78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81CB6733-6A12-4A1C-87C3-B676FB381D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A754CCFD-DC5E-453F-B95A-F045ED9B29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AE826A39-89EA-44EA-ABC5-F446934921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4" name="Rectangle 43">
            <a:extLst>
              <a:ext uri="{FF2B5EF4-FFF2-40B4-BE49-F238E27FC236}">
                <a16:creationId xmlns:a16="http://schemas.microsoft.com/office/drawing/2014/main" id="{2C33F367-76E5-4D2A-96B1-4FD443CDD1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0">
                <a:schemeClr val="dk2">
                  <a:tint val="97000"/>
                  <a:hueMod val="92000"/>
                  <a:satMod val="169000"/>
                  <a:lumMod val="164000"/>
                </a:schemeClr>
              </a:gs>
              <a:gs pos="100000">
                <a:schemeClr val="dk2">
                  <a:shade val="96000"/>
                  <a:satMod val="120000"/>
                  <a:lumMod val="90000"/>
                </a:schemeClr>
              </a:gs>
            </a:gsLst>
            <a:lin ang="612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Snip Diagonal Corner Rectangle 21">
            <a:extLst>
              <a:ext uri="{FF2B5EF4-FFF2-40B4-BE49-F238E27FC236}">
                <a16:creationId xmlns:a16="http://schemas.microsoft.com/office/drawing/2014/main" id="{6F769419-3E73-449D-B62A-0CDEC946A6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8129873" cy="6858002"/>
          </a:xfrm>
          <a:prstGeom prst="snip2DiagRect">
            <a:avLst>
              <a:gd name="adj1" fmla="val 0"/>
              <a:gd name="adj2" fmla="val 0"/>
            </a:avLst>
          </a:prstGeom>
          <a:solidFill>
            <a:schemeClr val="bg1">
              <a:alpha val="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A6515200-42F9-488F-9895-6CDBCD1E87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43185F0E-78D5-4C2D-9239-D3515B4488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D5BD9142-FF9C-4EED-A027-18D095481B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42F547D3-9752-4481-B3A8-50E08610B8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F1999C2F-3D0D-4813-9696-83630A6FEA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EC737390-C9CA-456B-9F40-D7A76EA242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Pladsholder til slidenummer 4">
            <a:extLst>
              <a:ext uri="{FF2B5EF4-FFF2-40B4-BE49-F238E27FC236}">
                <a16:creationId xmlns:a16="http://schemas.microsoft.com/office/drawing/2014/main" id="{58F1F82A-8F8B-C92F-126F-D40E372064D1}"/>
              </a:ext>
            </a:extLst>
          </p:cNvPr>
          <p:cNvSpPr txBox="1">
            <a:spLocks/>
          </p:cNvSpPr>
          <p:nvPr/>
        </p:nvSpPr>
        <p:spPr>
          <a:xfrm>
            <a:off x="10363200" y="6008781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en-US"/>
            </a:defPPr>
            <a:lvl1pPr marL="0" algn="r" defTabSz="457200" rtl="0" eaLnBrk="1" latinLnBrk="0" hangingPunct="1">
              <a:defRPr sz="3200" b="0" i="0" kern="1200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da-DK" sz="1200" i="1">
                <a:solidFill>
                  <a:schemeClr val="tx2"/>
                </a:solidFill>
              </a:rPr>
              <a:t>Side </a:t>
            </a:r>
            <a:fld id="{95CBEC59-7FF9-4688-98DF-89832A0C9025}" type="slidenum">
              <a:rPr lang="da-DK" sz="1200" i="1" smtClean="0">
                <a:solidFill>
                  <a:schemeClr val="tx2"/>
                </a:solidFill>
              </a:rPr>
              <a:pPr>
                <a:spcAft>
                  <a:spcPts val="600"/>
                </a:spcAft>
              </a:pPr>
              <a:t>13</a:t>
            </a:fld>
            <a:endParaRPr lang="da-DK" sz="1200" i="1">
              <a:solidFill>
                <a:schemeClr val="tx2"/>
              </a:solidFill>
            </a:endParaRPr>
          </a:p>
        </p:txBody>
      </p:sp>
      <p:pic>
        <p:nvPicPr>
          <p:cNvPr id="8" name="Billede 7" descr="Et billede, der indeholder cirkel, emblem, gul, logo&#10;&#10;Automatisk genereret beskrivelse">
            <a:extLst>
              <a:ext uri="{FF2B5EF4-FFF2-40B4-BE49-F238E27FC236}">
                <a16:creationId xmlns:a16="http://schemas.microsoft.com/office/drawing/2014/main" id="{2735EBC9-B30F-0C33-9FD4-AADFB75065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06572" y="284549"/>
            <a:ext cx="792103" cy="776261"/>
          </a:xfrm>
          <a:prstGeom prst="rect">
            <a:avLst/>
          </a:prstGeom>
        </p:spPr>
      </p:pic>
      <p:graphicFrame>
        <p:nvGraphicFramePr>
          <p:cNvPr id="33" name="Tekstfelt 4">
            <a:extLst>
              <a:ext uri="{FF2B5EF4-FFF2-40B4-BE49-F238E27FC236}">
                <a16:creationId xmlns:a16="http://schemas.microsoft.com/office/drawing/2014/main" id="{1ECF9AFF-35AD-88B3-F24E-EB00A0AE4AD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31184398"/>
              </p:ext>
            </p:extLst>
          </p:nvPr>
        </p:nvGraphicFramePr>
        <p:xfrm>
          <a:off x="655684" y="424070"/>
          <a:ext cx="6818503" cy="52860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2" name="Billede 1">
            <a:extLst>
              <a:ext uri="{FF2B5EF4-FFF2-40B4-BE49-F238E27FC236}">
                <a16:creationId xmlns:a16="http://schemas.microsoft.com/office/drawing/2014/main" id="{9DAB56F8-206C-7611-F150-CF8E8EB931A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63051" y="1485683"/>
            <a:ext cx="1110914" cy="1159390"/>
          </a:xfrm>
          <a:prstGeom prst="rect">
            <a:avLst/>
          </a:prstGeom>
        </p:spPr>
      </p:pic>
      <p:pic>
        <p:nvPicPr>
          <p:cNvPr id="3" name="Billede 2">
            <a:extLst>
              <a:ext uri="{FF2B5EF4-FFF2-40B4-BE49-F238E27FC236}">
                <a16:creationId xmlns:a16="http://schemas.microsoft.com/office/drawing/2014/main" id="{E06B2A39-5D82-B7F6-FEB8-D396E55B84A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31072" y="3429000"/>
            <a:ext cx="889884" cy="1171773"/>
          </a:xfrm>
          <a:prstGeom prst="rect">
            <a:avLst/>
          </a:prstGeom>
        </p:spPr>
      </p:pic>
      <p:sp>
        <p:nvSpPr>
          <p:cNvPr id="9" name="Titel 1">
            <a:extLst>
              <a:ext uri="{FF2B5EF4-FFF2-40B4-BE49-F238E27FC236}">
                <a16:creationId xmlns:a16="http://schemas.microsoft.com/office/drawing/2014/main" id="{23C77D5B-E4EB-CCBB-7B98-B10F6938CE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9027" y="1068095"/>
            <a:ext cx="3909390" cy="406049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sz="2400" b="1" kern="1200" cap="all" noProof="0" dirty="0">
                <a:ln w="3175" cmpd="sng">
                  <a:noFill/>
                </a:ln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kører DU fast ER DER HJÆLP at hente ved at kontakte </a:t>
            </a:r>
            <a:r>
              <a:rPr lang="da-DK" sz="2400" b="1" dirty="0">
                <a:solidFill>
                  <a:srgbClr val="FFFFFF"/>
                </a:solidFill>
              </a:rPr>
              <a:t>en af vores </a:t>
            </a:r>
            <a:r>
              <a:rPr lang="da-DK" sz="2400" b="1" kern="1200" cap="all" noProof="0" dirty="0">
                <a:ln w="3175" cmpd="sng">
                  <a:noFill/>
                </a:ln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superbrugere</a:t>
            </a:r>
          </a:p>
        </p:txBody>
      </p:sp>
    </p:spTree>
    <p:extLst>
      <p:ext uri="{BB962C8B-B14F-4D97-AF65-F5344CB8AC3E}">
        <p14:creationId xmlns:p14="http://schemas.microsoft.com/office/powerpoint/2010/main" val="6183339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F8D52B-08A9-2D4C-3DDE-807F518784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>
            <a:extLst>
              <a:ext uri="{FF2B5EF4-FFF2-40B4-BE49-F238E27FC236}">
                <a16:creationId xmlns:a16="http://schemas.microsoft.com/office/drawing/2014/main" id="{75F96216-08B5-6BE2-6A33-0DE56DFF9D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922" y="284549"/>
            <a:ext cx="10673052" cy="907757"/>
          </a:xfrm>
        </p:spPr>
        <p:txBody>
          <a:bodyPr rtlCol="0">
            <a:normAutofit/>
          </a:bodyPr>
          <a:lstStyle/>
          <a:p>
            <a:pPr rtl="0"/>
            <a:r>
              <a:rPr lang="da-DK" sz="3200" b="1" dirty="0">
                <a:latin typeface="Arial Black" panose="020B0A04020102020204" pitchFamily="34" charset="0"/>
              </a:rPr>
              <a:t>kalenderkoordinator</a:t>
            </a:r>
          </a:p>
        </p:txBody>
      </p:sp>
      <p:sp>
        <p:nvSpPr>
          <p:cNvPr id="6" name="Pladsholder til slidenummer 4">
            <a:extLst>
              <a:ext uri="{FF2B5EF4-FFF2-40B4-BE49-F238E27FC236}">
                <a16:creationId xmlns:a16="http://schemas.microsoft.com/office/drawing/2014/main" id="{C22D366E-81E3-9F2D-6633-1B1ABB60DF9B}"/>
              </a:ext>
            </a:extLst>
          </p:cNvPr>
          <p:cNvSpPr txBox="1">
            <a:spLocks/>
          </p:cNvSpPr>
          <p:nvPr/>
        </p:nvSpPr>
        <p:spPr>
          <a:xfrm>
            <a:off x="10363200" y="6008781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en-US"/>
            </a:defPPr>
            <a:lvl1pPr marL="0" algn="r" defTabSz="457200" rtl="0" eaLnBrk="1" latinLnBrk="0" hangingPunct="1">
              <a:defRPr sz="3200" b="0" i="0" kern="1200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sz="1200" i="1">
                <a:solidFill>
                  <a:schemeClr val="tx2"/>
                </a:solidFill>
              </a:rPr>
              <a:t>Side </a:t>
            </a:r>
            <a:fld id="{95CBEC59-7FF9-4688-98DF-89832A0C9025}" type="slidenum">
              <a:rPr lang="da-DK" sz="1200" i="1" smtClean="0">
                <a:solidFill>
                  <a:schemeClr val="tx2"/>
                </a:solidFill>
              </a:rPr>
              <a:pPr/>
              <a:t>14</a:t>
            </a:fld>
            <a:endParaRPr lang="da-DK" sz="1200" i="1" dirty="0">
              <a:solidFill>
                <a:schemeClr val="tx2"/>
              </a:solidFill>
            </a:endParaRPr>
          </a:p>
        </p:txBody>
      </p:sp>
      <p:pic>
        <p:nvPicPr>
          <p:cNvPr id="8" name="Billede 7" descr="Et billede, der indeholder cirkel, emblem, gul, logo&#10;&#10;Automatisk genereret beskrivelse">
            <a:extLst>
              <a:ext uri="{FF2B5EF4-FFF2-40B4-BE49-F238E27FC236}">
                <a16:creationId xmlns:a16="http://schemas.microsoft.com/office/drawing/2014/main" id="{313747D6-1408-55F5-0379-0A05F20C57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06572" y="284549"/>
            <a:ext cx="792103" cy="776261"/>
          </a:xfrm>
          <a:prstGeom prst="rect">
            <a:avLst/>
          </a:prstGeom>
        </p:spPr>
      </p:pic>
      <p:sp>
        <p:nvSpPr>
          <p:cNvPr id="9" name="Pladsholder til indhold 3">
            <a:extLst>
              <a:ext uri="{FF2B5EF4-FFF2-40B4-BE49-F238E27FC236}">
                <a16:creationId xmlns:a16="http://schemas.microsoft.com/office/drawing/2014/main" id="{7590272E-5E6B-09ED-C696-1F95AF9A17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77922" y="1617831"/>
            <a:ext cx="10042330" cy="4252293"/>
          </a:xfrm>
        </p:spPr>
        <p:txBody>
          <a:bodyPr rtlCol="0">
            <a:noAutofit/>
          </a:bodyPr>
          <a:lstStyle/>
          <a:p>
            <a:pPr marL="0" indent="0">
              <a:lnSpc>
                <a:spcPct val="115000"/>
              </a:lnSpc>
              <a:buClr>
                <a:schemeClr val="tx1"/>
              </a:buClr>
              <a:buNone/>
            </a:pPr>
            <a:r>
              <a:rPr lang="da-DK" sz="2000" b="1" i="1" kern="100" dirty="0">
                <a:solidFill>
                  <a:schemeClr val="tx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I nogle klubber fungerer sekretæren som kalenderkoordinator. Opgaven for kalenderkoordinator er at:</a:t>
            </a:r>
          </a:p>
          <a:p>
            <a:pPr marL="538163" indent="-358775">
              <a:lnSpc>
                <a:spcPct val="115000"/>
              </a:lnSpc>
              <a:buClr>
                <a:schemeClr val="tx1"/>
              </a:buClr>
            </a:pPr>
            <a:r>
              <a:rPr lang="da-DK" sz="2000" kern="100" dirty="0">
                <a:solidFill>
                  <a:schemeClr val="tx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Oprette møderne og andre events i mødekalenderen, </a:t>
            </a:r>
            <a:br>
              <a:rPr lang="da-DK" sz="2000" kern="100" dirty="0">
                <a:solidFill>
                  <a:schemeClr val="tx1"/>
                </a:solidFill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da-DK" sz="2000" kern="100" dirty="0">
                <a:solidFill>
                  <a:schemeClr val="tx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og sikrer sig at tilmeldingskriterier er sat rigtig op.</a:t>
            </a:r>
          </a:p>
          <a:p>
            <a:pPr marL="538163" indent="-358775">
              <a:lnSpc>
                <a:spcPct val="115000"/>
              </a:lnSpc>
              <a:buClr>
                <a:schemeClr val="tx1"/>
              </a:buClr>
            </a:pPr>
            <a:r>
              <a:rPr lang="da-DK" sz="2000" kern="100" dirty="0">
                <a:solidFill>
                  <a:schemeClr val="tx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Hav fingeren på pulsen, så det rettes i kalenderen, </a:t>
            </a:r>
            <a:br>
              <a:rPr lang="da-DK" sz="2000" kern="100" dirty="0">
                <a:solidFill>
                  <a:schemeClr val="tx1"/>
                </a:solidFill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da-DK" sz="2000" kern="100" dirty="0">
                <a:solidFill>
                  <a:schemeClr val="tx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hvis plan A ændres til plan B.</a:t>
            </a:r>
          </a:p>
          <a:p>
            <a:pPr marL="538163" indent="-358775">
              <a:lnSpc>
                <a:spcPct val="115000"/>
              </a:lnSpc>
              <a:buClr>
                <a:schemeClr val="tx1"/>
              </a:buClr>
            </a:pPr>
            <a:r>
              <a:rPr lang="da-DK" sz="2000" kern="100" dirty="0">
                <a:solidFill>
                  <a:schemeClr val="tx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Sørge for spændende mødebeskrivelser - en såkaldt </a:t>
            </a:r>
            <a:br>
              <a:rPr lang="da-DK" sz="2000" kern="100" dirty="0">
                <a:solidFill>
                  <a:schemeClr val="tx1"/>
                </a:solidFill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da-DK" sz="2000" kern="100" dirty="0">
                <a:solidFill>
                  <a:schemeClr val="tx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‘teaser’ og give relevante praktiske oplysninger</a:t>
            </a:r>
            <a:br>
              <a:rPr lang="da-DK" sz="2000" kern="100" dirty="0">
                <a:solidFill>
                  <a:schemeClr val="tx1"/>
                </a:solidFill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da-DK" sz="2000" kern="100" dirty="0">
                <a:solidFill>
                  <a:schemeClr val="tx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om mødet såsom parkering, praktisk beklædning </a:t>
            </a:r>
            <a:br>
              <a:rPr lang="da-DK" sz="2000" kern="100" dirty="0">
                <a:solidFill>
                  <a:schemeClr val="tx1"/>
                </a:solidFill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da-DK" sz="2000" kern="100" dirty="0">
                <a:solidFill>
                  <a:schemeClr val="tx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og fodtøj, osv. </a:t>
            </a:r>
          </a:p>
          <a:p>
            <a:pPr marL="538163" indent="-358775">
              <a:lnSpc>
                <a:spcPct val="115000"/>
              </a:lnSpc>
              <a:buClr>
                <a:schemeClr val="tx1"/>
              </a:buClr>
            </a:pPr>
            <a:r>
              <a:rPr lang="da-DK" sz="2000" kern="100" dirty="0">
                <a:solidFill>
                  <a:schemeClr val="tx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Det anbefales at arbejde tæt sammen med programansvarlige</a:t>
            </a:r>
            <a:br>
              <a:rPr lang="da-DK" sz="2000" kern="100" dirty="0">
                <a:solidFill>
                  <a:schemeClr val="tx1"/>
                </a:solidFill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da-DK" sz="2000" kern="100" dirty="0">
                <a:solidFill>
                  <a:schemeClr val="tx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og klubmesteren. </a:t>
            </a:r>
          </a:p>
          <a:p>
            <a:pPr marL="180340">
              <a:lnSpc>
                <a:spcPct val="115000"/>
              </a:lnSpc>
            </a:pPr>
            <a:endParaRPr lang="da-DK" sz="1800" kern="1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3B83098D-41D2-AD60-97F1-835D73750C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83319" y="1830294"/>
            <a:ext cx="3046506" cy="3046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356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21C65D-FCFC-1744-D974-D8EF8A89DF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8FD48FB1-66D8-4676-B0AA-C139A1DB78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F033F5AE-6728-4F19-8DED-658E674B31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82C7D74A-18BA-4709-A808-44E8815C44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B5164A3F-1561-4039-8185-AB0EEB713E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2A35DB53-42BE-460E-9CA1-1294C98463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01E688E0-C729-4E49-9E7B-4697607DBE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ladsholder til billede 12" descr="Et billede, der indeholder person&#10;&#10;AI-genereret indhold kan være ukorrekt.">
            <a:extLst>
              <a:ext uri="{FF2B5EF4-FFF2-40B4-BE49-F238E27FC236}">
                <a16:creationId xmlns:a16="http://schemas.microsoft.com/office/drawing/2014/main" id="{B4230E1D-1D48-05B4-B18A-A68D7960D90E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alphaModFix amt="15000"/>
          </a:blip>
          <a:srcRect b="34593"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  <a:solidFill>
            <a:schemeClr val="accent1"/>
          </a:solidFill>
        </p:spPr>
      </p:pic>
      <p:sp>
        <p:nvSpPr>
          <p:cNvPr id="7" name="Titel 1">
            <a:extLst>
              <a:ext uri="{FF2B5EF4-FFF2-40B4-BE49-F238E27FC236}">
                <a16:creationId xmlns:a16="http://schemas.microsoft.com/office/drawing/2014/main" id="{80F62F6D-21AC-303D-97F2-908EA1EF79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685799"/>
            <a:ext cx="8001000" cy="297180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b="1" dirty="0">
                <a:latin typeface="Arial Black" panose="020B0A04020102020204" pitchFamily="34" charset="0"/>
              </a:rPr>
              <a:t>HAR du SPØRGSMÅL?</a:t>
            </a:r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AAD89D74-79DD-4BE2-AA8C-8672382F25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108170" y="9144"/>
            <a:ext cx="6080656" cy="6163733"/>
            <a:chOff x="6108170" y="8467"/>
            <a:chExt cx="6080656" cy="6163733"/>
          </a:xfrm>
        </p:grpSpPr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EA020D6D-57F1-4846-9467-5E54F5B88A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8228012" y="8467"/>
              <a:ext cx="3810000" cy="38100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FBA67610-3DFA-4B04-A0F3-FFBF2C97E8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6108170" y="91545"/>
              <a:ext cx="6080655" cy="608065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96F9FAA7-B1F5-4E7B-BEC6-00158A5F05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235825" y="228600"/>
              <a:ext cx="4953000" cy="49530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64174CF9-D8AD-4A5C-BF99-57B43506DA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335837" y="32278"/>
              <a:ext cx="4852989" cy="4852989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B76B22A1-F450-4EAF-A363-7222D3D529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845426" y="609601"/>
              <a:ext cx="4343399" cy="4343399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Pladsholder til slidenummer 4">
            <a:extLst>
              <a:ext uri="{FF2B5EF4-FFF2-40B4-BE49-F238E27FC236}">
                <a16:creationId xmlns:a16="http://schemas.microsoft.com/office/drawing/2014/main" id="{8098F020-790B-1BDB-CA55-7E9EB4830BF2}"/>
              </a:ext>
            </a:extLst>
          </p:cNvPr>
          <p:cNvSpPr txBox="1">
            <a:spLocks/>
          </p:cNvSpPr>
          <p:nvPr/>
        </p:nvSpPr>
        <p:spPr>
          <a:xfrm>
            <a:off x="10363200" y="6008781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en-US"/>
            </a:defPPr>
            <a:lvl1pPr marL="0" algn="r" defTabSz="457200" rtl="0" eaLnBrk="1" latinLnBrk="0" hangingPunct="1">
              <a:defRPr sz="3200" b="0" i="0" kern="1200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sz="1200" i="1" dirty="0">
                <a:solidFill>
                  <a:schemeClr val="tx2"/>
                </a:solidFill>
              </a:rPr>
              <a:t>Side 16</a:t>
            </a:r>
          </a:p>
        </p:txBody>
      </p:sp>
      <p:pic>
        <p:nvPicPr>
          <p:cNvPr id="4" name="Billede 3" descr="Et billede, der indeholder cirkel, emblem, gul, logo&#10;&#10;Automatisk genereret beskrivelse">
            <a:extLst>
              <a:ext uri="{FF2B5EF4-FFF2-40B4-BE49-F238E27FC236}">
                <a16:creationId xmlns:a16="http://schemas.microsoft.com/office/drawing/2014/main" id="{C3E8D2D3-B4F9-67E1-D347-BFE83B92C0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02146" y="416045"/>
            <a:ext cx="792103" cy="776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6738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677791-FCE4-06EE-DBC1-E5E4BFC05E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7E8771C-DACD-7025-409A-038E2C44C3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2710" y="1782417"/>
            <a:ext cx="4659290" cy="115293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 b="1" dirty="0">
                <a:latin typeface="Arial Black" panose="020B0A04020102020204" pitchFamily="34" charset="0"/>
              </a:rPr>
              <a:t>TAK FOR I DAG</a:t>
            </a:r>
          </a:p>
        </p:txBody>
      </p:sp>
      <p:pic>
        <p:nvPicPr>
          <p:cNvPr id="13" name="Pladsholder til billede 12">
            <a:extLst>
              <a:ext uri="{FF2B5EF4-FFF2-40B4-BE49-F238E27FC236}">
                <a16:creationId xmlns:a16="http://schemas.microsoft.com/office/drawing/2014/main" id="{99A0C08D-3301-CCDE-15C4-8B1585CE71C5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t="10322" b="10322"/>
          <a:stretch/>
        </p:blipFill>
        <p:spPr>
          <a:xfrm>
            <a:off x="799072" y="786117"/>
            <a:ext cx="6245352" cy="495604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Pladsholder til slidenummer 4">
            <a:extLst>
              <a:ext uri="{FF2B5EF4-FFF2-40B4-BE49-F238E27FC236}">
                <a16:creationId xmlns:a16="http://schemas.microsoft.com/office/drawing/2014/main" id="{60C69A87-F411-7466-D413-234CA56F6A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63200" y="6008781"/>
            <a:ext cx="1142245" cy="669925"/>
          </a:xfrm>
        </p:spPr>
        <p:txBody>
          <a:bodyPr rtlCol="0"/>
          <a:lstStyle/>
          <a:p>
            <a:pPr rtl="0"/>
            <a:r>
              <a:rPr lang="da-DK" sz="1200" i="1" dirty="0">
                <a:solidFill>
                  <a:schemeClr val="tx2"/>
                </a:solidFill>
              </a:rPr>
              <a:t>Side 17</a:t>
            </a:r>
          </a:p>
        </p:txBody>
      </p:sp>
      <p:pic>
        <p:nvPicPr>
          <p:cNvPr id="4" name="Billede 3" descr="Et billede, der indeholder cirkel, emblem, gul, logo&#10;&#10;Automatisk genereret beskrivelse">
            <a:extLst>
              <a:ext uri="{FF2B5EF4-FFF2-40B4-BE49-F238E27FC236}">
                <a16:creationId xmlns:a16="http://schemas.microsoft.com/office/drawing/2014/main" id="{033EBC56-FE0F-B39B-E94F-3E125150F9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90055" y="265887"/>
            <a:ext cx="792103" cy="776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6479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2AC75E2-C7E9-4CDE-A3E7-DB7E770B9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7546" y="1764621"/>
            <a:ext cx="5000294" cy="1536580"/>
          </a:xfrm>
        </p:spPr>
        <p:txBody>
          <a:bodyPr rtlCol="0">
            <a:noAutofit/>
          </a:bodyPr>
          <a:lstStyle/>
          <a:p>
            <a:pPr rtl="0"/>
            <a:r>
              <a:rPr lang="da-DK" sz="5400" b="1" dirty="0">
                <a:solidFill>
                  <a:schemeClr val="tx1"/>
                </a:solidFill>
                <a:latin typeface="Arial Black" panose="020B0A04020102020204" pitchFamily="34" charset="0"/>
              </a:rPr>
              <a:t>Dagsorden</a:t>
            </a:r>
          </a:p>
        </p:txBody>
      </p:sp>
      <p:sp>
        <p:nvSpPr>
          <p:cNvPr id="9" name="Pladsholder til indhold 2">
            <a:extLst>
              <a:ext uri="{FF2B5EF4-FFF2-40B4-BE49-F238E27FC236}">
                <a16:creationId xmlns:a16="http://schemas.microsoft.com/office/drawing/2014/main" id="{93EBBAAB-D304-BE60-0061-951068F186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9381" y="1039813"/>
            <a:ext cx="5722619" cy="4778374"/>
          </a:xfrm>
        </p:spPr>
        <p:txBody>
          <a:bodyPr rtlCol="0">
            <a:noAutofit/>
          </a:bodyPr>
          <a:lstStyle/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da-DK" sz="2800" b="1" dirty="0">
                <a:solidFill>
                  <a:schemeClr val="tx1"/>
                </a:solidFill>
              </a:rPr>
              <a:t>Præsentation af deltagere</a:t>
            </a:r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da-DK" sz="2800" b="1" dirty="0">
                <a:solidFill>
                  <a:schemeClr val="tx1"/>
                </a:solidFill>
              </a:rPr>
              <a:t>Ansvar som klubsekretær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2800" b="1" dirty="0">
                <a:solidFill>
                  <a:schemeClr val="tx1"/>
                </a:solidFill>
              </a:rPr>
              <a:t>Kom godt i gang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2800" b="1" dirty="0">
                <a:solidFill>
                  <a:schemeClr val="tx1"/>
                </a:solidFill>
              </a:rPr>
              <a:t>Opgaver som klubsekretær</a:t>
            </a:r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da-DK" sz="2800" b="1" dirty="0">
                <a:solidFill>
                  <a:schemeClr val="tx1"/>
                </a:solidFill>
              </a:rPr>
              <a:t>Spørgsmål</a:t>
            </a:r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37FC0AEA-646D-49DC-8618-CEFD70130E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63200" y="6008781"/>
            <a:ext cx="1142245" cy="669925"/>
          </a:xfrm>
        </p:spPr>
        <p:txBody>
          <a:bodyPr rtlCol="0"/>
          <a:lstStyle/>
          <a:p>
            <a:pPr rtl="0"/>
            <a:r>
              <a:rPr lang="da-DK" sz="1200" i="1" dirty="0">
                <a:solidFill>
                  <a:schemeClr val="tx2"/>
                </a:solidFill>
              </a:rPr>
              <a:t>Side </a:t>
            </a:r>
            <a:fld id="{95CBEC59-7FF9-4688-98DF-89832A0C9025}" type="slidenum">
              <a:rPr lang="da-DK" sz="1200" i="1" smtClean="0">
                <a:solidFill>
                  <a:schemeClr val="tx2"/>
                </a:solidFill>
              </a:rPr>
              <a:t>2</a:t>
            </a:fld>
            <a:endParaRPr lang="da-DK" sz="1200" i="1" dirty="0">
              <a:solidFill>
                <a:schemeClr val="tx2"/>
              </a:solidFill>
            </a:endParaRPr>
          </a:p>
        </p:txBody>
      </p:sp>
      <p:sp>
        <p:nvSpPr>
          <p:cNvPr id="8" name="Undertitel 5">
            <a:extLst>
              <a:ext uri="{FF2B5EF4-FFF2-40B4-BE49-F238E27FC236}">
                <a16:creationId xmlns:a16="http://schemas.microsoft.com/office/drawing/2014/main" id="{00D6514C-CC05-F97A-206C-95353E1994C3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691099" y="3189288"/>
            <a:ext cx="4503487" cy="692595"/>
          </a:xfrm>
        </p:spPr>
        <p:txBody>
          <a:bodyPr rtlCol="0">
            <a:noAutofit/>
          </a:bodyPr>
          <a:lstStyle/>
          <a:p>
            <a:pPr rtl="0"/>
            <a:r>
              <a:rPr lang="da-DK" sz="2000" dirty="0">
                <a:solidFill>
                  <a:schemeClr val="tx1"/>
                </a:solidFill>
              </a:rPr>
              <a:t>Introduktion til arbejdet som klubsekretær</a:t>
            </a:r>
          </a:p>
        </p:txBody>
      </p:sp>
      <p:pic>
        <p:nvPicPr>
          <p:cNvPr id="3" name="Billede 2" descr="Et billede, der indeholder cirkel, emblem, gul, logo&#10;&#10;Automatisk genereret beskrivelse">
            <a:extLst>
              <a:ext uri="{FF2B5EF4-FFF2-40B4-BE49-F238E27FC236}">
                <a16:creationId xmlns:a16="http://schemas.microsoft.com/office/drawing/2014/main" id="{22956B92-D575-640E-110B-F4F828BEAB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02146" y="416045"/>
            <a:ext cx="792103" cy="776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9251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E0D918-D2BD-C23E-F9A0-20DD2C3FE7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dsholder til slidenummer 4">
            <a:extLst>
              <a:ext uri="{FF2B5EF4-FFF2-40B4-BE49-F238E27FC236}">
                <a16:creationId xmlns:a16="http://schemas.microsoft.com/office/drawing/2014/main" id="{6BB98C33-1C2F-E929-08C2-969C37AE496B}"/>
              </a:ext>
            </a:extLst>
          </p:cNvPr>
          <p:cNvSpPr txBox="1">
            <a:spLocks/>
          </p:cNvSpPr>
          <p:nvPr/>
        </p:nvSpPr>
        <p:spPr>
          <a:xfrm>
            <a:off x="10363200" y="6008781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en-US"/>
            </a:defPPr>
            <a:lvl1pPr marL="0" algn="r" defTabSz="457200" rtl="0" eaLnBrk="1" latinLnBrk="0" hangingPunct="1">
              <a:defRPr sz="3200" b="0" i="0" kern="1200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sz="1200" i="1">
                <a:solidFill>
                  <a:schemeClr val="tx2"/>
                </a:solidFill>
              </a:rPr>
              <a:t>Side </a:t>
            </a:r>
            <a:fld id="{95CBEC59-7FF9-4688-98DF-89832A0C9025}" type="slidenum">
              <a:rPr lang="da-DK" sz="1200" i="1" smtClean="0">
                <a:solidFill>
                  <a:schemeClr val="tx2"/>
                </a:solidFill>
              </a:rPr>
              <a:pPr/>
              <a:t>3</a:t>
            </a:fld>
            <a:endParaRPr lang="da-DK" sz="1200" i="1" dirty="0">
              <a:solidFill>
                <a:schemeClr val="tx2"/>
              </a:solidFill>
            </a:endParaRPr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7638749E-F4F9-BF45-8F1F-93A14744C8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7107" y="225160"/>
            <a:ext cx="10954926" cy="1403696"/>
          </a:xfrm>
        </p:spPr>
        <p:txBody>
          <a:bodyPr rtlCol="0">
            <a:normAutofit/>
          </a:bodyPr>
          <a:lstStyle/>
          <a:p>
            <a:pPr rtl="0"/>
            <a:r>
              <a:rPr lang="da-DK" b="1" dirty="0">
                <a:latin typeface="Arial Black" panose="020B0A04020102020204" pitchFamily="34" charset="0"/>
              </a:rPr>
              <a:t>ansvarsområder</a:t>
            </a:r>
          </a:p>
        </p:txBody>
      </p:sp>
      <p:pic>
        <p:nvPicPr>
          <p:cNvPr id="8" name="Billede 7" descr="Et billede, der indeholder cirkel, emblem, gul, logo&#10;&#10;Automatisk genereret beskrivelse">
            <a:extLst>
              <a:ext uri="{FF2B5EF4-FFF2-40B4-BE49-F238E27FC236}">
                <a16:creationId xmlns:a16="http://schemas.microsoft.com/office/drawing/2014/main" id="{E2290FC5-2824-B8BC-A1B5-AF4E79E457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02146" y="416045"/>
            <a:ext cx="792103" cy="776261"/>
          </a:xfrm>
          <a:prstGeom prst="rect">
            <a:avLst/>
          </a:prstGeom>
        </p:spPr>
      </p:pic>
      <p:sp>
        <p:nvSpPr>
          <p:cNvPr id="6" name="Pladsholder til indhold 3">
            <a:extLst>
              <a:ext uri="{FF2B5EF4-FFF2-40B4-BE49-F238E27FC236}">
                <a16:creationId xmlns:a16="http://schemas.microsoft.com/office/drawing/2014/main" id="{21FA36EE-4733-3981-5ABD-E264AE4263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99243" y="2137620"/>
            <a:ext cx="5287580" cy="3481510"/>
          </a:xfrm>
        </p:spPr>
        <p:txBody>
          <a:bodyPr rtlCol="0">
            <a:noAutofit/>
          </a:bodyPr>
          <a:lstStyle/>
          <a:p>
            <a:pPr marL="357188" indent="-357188">
              <a:lnSpc>
                <a:spcPct val="115000"/>
              </a:lnSpc>
              <a:buClr>
                <a:schemeClr val="tx1"/>
              </a:buClr>
            </a:pPr>
            <a:r>
              <a:rPr lang="da-DK" sz="2200" kern="100" dirty="0">
                <a:solidFill>
                  <a:schemeClr val="tx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Klubsekretæren</a:t>
            </a:r>
            <a:r>
              <a:rPr lang="da-DK" sz="2200" b="1" kern="100" dirty="0">
                <a:solidFill>
                  <a:schemeClr val="tx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a-DK" sz="2200" kern="1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samarbejder tæt med klubpræsidenten om forberedelse</a:t>
            </a:r>
            <a:r>
              <a:rPr lang="da-DK" sz="2200" kern="100" dirty="0">
                <a:solidFill>
                  <a:schemeClr val="tx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af</a:t>
            </a:r>
            <a:r>
              <a:rPr lang="da-DK" sz="2200" kern="1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klub- og bestyrelsesmøder herunder udarbejdelse af dagsorden </a:t>
            </a:r>
            <a:r>
              <a:rPr lang="da-DK" sz="2200" kern="100" dirty="0">
                <a:solidFill>
                  <a:schemeClr val="tx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samt</a:t>
            </a:r>
            <a:r>
              <a:rPr lang="da-DK" sz="2200" kern="1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opfølgning på disse.</a:t>
            </a:r>
          </a:p>
          <a:p>
            <a:pPr marL="357188" indent="-357188">
              <a:lnSpc>
                <a:spcPct val="115000"/>
              </a:lnSpc>
              <a:buClr>
                <a:schemeClr val="tx1"/>
              </a:buClr>
            </a:pPr>
            <a:r>
              <a:rPr lang="da-DK" sz="2200" kern="100" dirty="0">
                <a:solidFill>
                  <a:schemeClr val="tx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Hun støtter </a:t>
            </a:r>
            <a:r>
              <a:rPr lang="da-DK" sz="2200" kern="1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bestyrelsen i det administrative arbejde.</a:t>
            </a:r>
          </a:p>
          <a:p>
            <a:pPr marL="0" indent="0">
              <a:lnSpc>
                <a:spcPct val="115000"/>
              </a:lnSpc>
              <a:buNone/>
            </a:pPr>
            <a:endParaRPr lang="da-DK" sz="2400" kern="100" dirty="0">
              <a:solidFill>
                <a:schemeClr val="tx1"/>
              </a:solidFill>
              <a:effectLst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57188" indent="-357188">
              <a:lnSpc>
                <a:spcPct val="115000"/>
              </a:lnSpc>
            </a:pPr>
            <a:endParaRPr lang="da-DK" sz="1800" kern="1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Pladsholder til indhold 3">
            <a:extLst>
              <a:ext uri="{FF2B5EF4-FFF2-40B4-BE49-F238E27FC236}">
                <a16:creationId xmlns:a16="http://schemas.microsoft.com/office/drawing/2014/main" id="{B5591CE8-A6A8-548B-7803-BE3015B3ADBB}"/>
              </a:ext>
            </a:extLst>
          </p:cNvPr>
          <p:cNvSpPr txBox="1">
            <a:spLocks/>
          </p:cNvSpPr>
          <p:nvPr/>
        </p:nvSpPr>
        <p:spPr>
          <a:xfrm>
            <a:off x="6193173" y="2209834"/>
            <a:ext cx="5514686" cy="34815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Char char="•"/>
              <a:defRPr lang="en-US" sz="1600" i="0" kern="1200" cap="none" dirty="0" smtClean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0" algn="l" defTabSz="914400" rtl="0" eaLnBrk="1" latinLnBrk="0" hangingPunct="1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Arial" panose="020B0604020202020204" pitchFamily="34" charset="0"/>
              <a:buNone/>
              <a:defRPr lang="en-US" sz="1400" kern="1200" cap="none" dirty="0" smtClean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0" algn="l" defTabSz="914400" rtl="0" eaLnBrk="1" latinLnBrk="0" hangingPunct="1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Arial" panose="020B0604020202020204" pitchFamily="34" charset="0"/>
              <a:buNone/>
              <a:defRPr lang="en-US" sz="1400" kern="1200" cap="none" dirty="0" smtClean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0" algn="l" defTabSz="914400" rtl="0" eaLnBrk="1" latinLnBrk="0" hangingPunct="1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Arial" panose="020B0604020202020204" pitchFamily="34" charset="0"/>
              <a:buNone/>
              <a:defRPr lang="en-US" sz="1400" kern="1200" cap="none" dirty="0" smtClean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0" algn="l" defTabSz="914400" rtl="0" eaLnBrk="1" latinLnBrk="0" hangingPunct="1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Arial" panose="020B0604020202020204" pitchFamily="34" charset="0"/>
              <a:buNone/>
              <a:defRPr lang="en-US" sz="1400" kern="1200" cap="none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357188" indent="-357188">
              <a:lnSpc>
                <a:spcPct val="115000"/>
              </a:lnSpc>
              <a:buClr>
                <a:schemeClr val="tx1"/>
              </a:buClr>
            </a:pPr>
            <a:r>
              <a:rPr lang="da-DK" sz="2200" kern="100" dirty="0">
                <a:solidFill>
                  <a:schemeClr val="tx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Sikrer at relevante vejledninger og dokumenter er opdateret og arkiveret i de rigtige mapper på hjemmesiden.</a:t>
            </a:r>
          </a:p>
          <a:p>
            <a:pPr marL="357188" indent="-357188">
              <a:lnSpc>
                <a:spcPct val="115000"/>
              </a:lnSpc>
              <a:buClr>
                <a:schemeClr val="tx1"/>
              </a:buClr>
            </a:pPr>
            <a:r>
              <a:rPr lang="da-DK" sz="2200" kern="100" dirty="0">
                <a:solidFill>
                  <a:schemeClr val="tx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Vælges for 1 år ad gangen – max. funktionsperiode er 3 år.</a:t>
            </a:r>
          </a:p>
          <a:p>
            <a:pPr marL="357188" indent="-357188">
              <a:lnSpc>
                <a:spcPct val="115000"/>
              </a:lnSpc>
              <a:buClr>
                <a:schemeClr val="tx1"/>
              </a:buClr>
            </a:pPr>
            <a:r>
              <a:rPr lang="da-DK" sz="2200" kern="100" dirty="0">
                <a:solidFill>
                  <a:schemeClr val="tx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Sørger for god overdragelse til næste sekretær.</a:t>
            </a:r>
          </a:p>
          <a:p>
            <a:pPr marL="0" indent="0">
              <a:lnSpc>
                <a:spcPct val="115000"/>
              </a:lnSpc>
              <a:buFont typeface="Arial" panose="020B0604020202020204" pitchFamily="34" charset="0"/>
              <a:buNone/>
            </a:pPr>
            <a:endParaRPr lang="da-DK" sz="2400" kern="100" dirty="0">
              <a:solidFill>
                <a:schemeClr val="tx1"/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57188" indent="-357188">
              <a:lnSpc>
                <a:spcPct val="115000"/>
              </a:lnSpc>
            </a:pPr>
            <a:endParaRPr lang="da-DK" sz="1800" kern="1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34572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804A18-A465-E193-F266-3AA1594C4C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>
            <a:extLst>
              <a:ext uri="{FF2B5EF4-FFF2-40B4-BE49-F238E27FC236}">
                <a16:creationId xmlns:a16="http://schemas.microsoft.com/office/drawing/2014/main" id="{AD7885DC-BBF5-EA89-E586-2D2795739C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3694" y="416045"/>
            <a:ext cx="6990144" cy="986531"/>
          </a:xfrm>
        </p:spPr>
        <p:txBody>
          <a:bodyPr rtlCol="0"/>
          <a:lstStyle/>
          <a:p>
            <a:pPr rtl="0"/>
            <a:r>
              <a:rPr lang="da-DK" sz="3600" b="1" dirty="0">
                <a:latin typeface="Arial Black" panose="020B0A04020102020204" pitchFamily="34" charset="0"/>
              </a:rPr>
              <a:t>Brug hjemmesiden</a:t>
            </a:r>
          </a:p>
        </p:txBody>
      </p:sp>
      <p:sp>
        <p:nvSpPr>
          <p:cNvPr id="9" name="Pladsholder til slidenummer 4">
            <a:extLst>
              <a:ext uri="{FF2B5EF4-FFF2-40B4-BE49-F238E27FC236}">
                <a16:creationId xmlns:a16="http://schemas.microsoft.com/office/drawing/2014/main" id="{C9B42E1E-48D2-C88B-AE1C-A430F34FCD2E}"/>
              </a:ext>
            </a:extLst>
          </p:cNvPr>
          <p:cNvSpPr txBox="1">
            <a:spLocks/>
          </p:cNvSpPr>
          <p:nvPr/>
        </p:nvSpPr>
        <p:spPr>
          <a:xfrm>
            <a:off x="10363200" y="6008781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en-US"/>
            </a:defPPr>
            <a:lvl1pPr marL="0" algn="r" defTabSz="457200" rtl="0" eaLnBrk="1" latinLnBrk="0" hangingPunct="1">
              <a:defRPr sz="3200" b="0" i="0" kern="1200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sz="1200" i="1" dirty="0">
                <a:solidFill>
                  <a:schemeClr val="tx2"/>
                </a:solidFill>
              </a:rPr>
              <a:t>Side </a:t>
            </a:r>
            <a:fld id="{95CBEC59-7FF9-4688-98DF-89832A0C9025}" type="slidenum">
              <a:rPr lang="da-DK" sz="1200" i="1" smtClean="0">
                <a:solidFill>
                  <a:schemeClr val="tx2"/>
                </a:solidFill>
              </a:rPr>
              <a:pPr/>
              <a:t>4</a:t>
            </a:fld>
            <a:endParaRPr lang="da-DK" sz="1200" i="1" dirty="0">
              <a:solidFill>
                <a:schemeClr val="tx2"/>
              </a:solidFill>
            </a:endParaRPr>
          </a:p>
        </p:txBody>
      </p:sp>
      <p:pic>
        <p:nvPicPr>
          <p:cNvPr id="2" name="Billede 1" descr="Et billede, der indeholder cirkel, emblem, gul, logo&#10;&#10;Automatisk genereret beskrivelse">
            <a:extLst>
              <a:ext uri="{FF2B5EF4-FFF2-40B4-BE49-F238E27FC236}">
                <a16:creationId xmlns:a16="http://schemas.microsoft.com/office/drawing/2014/main" id="{8E2EE214-B580-B637-9BFB-C241F9066B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02146" y="416045"/>
            <a:ext cx="792103" cy="776261"/>
          </a:xfrm>
          <a:prstGeom prst="rect">
            <a:avLst/>
          </a:prstGeom>
        </p:spPr>
      </p:pic>
      <p:sp>
        <p:nvSpPr>
          <p:cNvPr id="18" name="Tekstfelt 17">
            <a:extLst>
              <a:ext uri="{FF2B5EF4-FFF2-40B4-BE49-F238E27FC236}">
                <a16:creationId xmlns:a16="http://schemas.microsoft.com/office/drawing/2014/main" id="{65A64790-B610-E7CE-78D0-758133552656}"/>
              </a:ext>
            </a:extLst>
          </p:cNvPr>
          <p:cNvSpPr txBox="1"/>
          <p:nvPr/>
        </p:nvSpPr>
        <p:spPr>
          <a:xfrm>
            <a:off x="858666" y="1715142"/>
            <a:ext cx="10787401" cy="27901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a-DK" sz="2400" dirty="0"/>
              <a:t>Hold dig orienteret på distriktets og IW Danmarks sider.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a-DK" sz="2400" dirty="0"/>
              <a:t>Få hurtigt adgang til vedtægter for klub, distrikt og IWDK samt klubregler</a:t>
            </a:r>
          </a:p>
          <a:p>
            <a:pPr>
              <a:lnSpc>
                <a:spcPct val="150000"/>
              </a:lnSpc>
            </a:pPr>
            <a:r>
              <a:rPr lang="da-DK" sz="2400" i="1" dirty="0"/>
              <a:t> </a:t>
            </a:r>
          </a:p>
          <a:p>
            <a:pPr>
              <a:lnSpc>
                <a:spcPct val="150000"/>
              </a:lnSpc>
              <a:tabLst>
                <a:tab pos="265113" algn="l"/>
              </a:tabLst>
            </a:pPr>
            <a:r>
              <a:rPr lang="da-DK" sz="2400" b="1" i="1" dirty="0"/>
              <a:t>	Så er du rigtig godt på vej</a:t>
            </a:r>
          </a:p>
        </p:txBody>
      </p:sp>
    </p:spTree>
    <p:extLst>
      <p:ext uri="{BB962C8B-B14F-4D97-AF65-F5344CB8AC3E}">
        <p14:creationId xmlns:p14="http://schemas.microsoft.com/office/powerpoint/2010/main" val="41202674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ECFFB7-93AD-7C14-74F3-C99493F9A7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dsholder til slidenummer 4">
            <a:extLst>
              <a:ext uri="{FF2B5EF4-FFF2-40B4-BE49-F238E27FC236}">
                <a16:creationId xmlns:a16="http://schemas.microsoft.com/office/drawing/2014/main" id="{2331E2D0-87F2-0C68-2573-CE35B9AB4E7D}"/>
              </a:ext>
            </a:extLst>
          </p:cNvPr>
          <p:cNvSpPr txBox="1">
            <a:spLocks/>
          </p:cNvSpPr>
          <p:nvPr/>
        </p:nvSpPr>
        <p:spPr>
          <a:xfrm>
            <a:off x="10363200" y="6008781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en-US"/>
            </a:defPPr>
            <a:lvl1pPr marL="0" algn="r" defTabSz="457200" rtl="0" eaLnBrk="1" latinLnBrk="0" hangingPunct="1">
              <a:defRPr sz="3200" b="0" i="0" kern="1200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sz="1200" i="1">
                <a:solidFill>
                  <a:schemeClr val="tx2"/>
                </a:solidFill>
              </a:rPr>
              <a:t>Side </a:t>
            </a:r>
            <a:fld id="{95CBEC59-7FF9-4688-98DF-89832A0C9025}" type="slidenum">
              <a:rPr lang="da-DK" sz="1200" i="1" smtClean="0">
                <a:solidFill>
                  <a:schemeClr val="tx2"/>
                </a:solidFill>
              </a:rPr>
              <a:pPr/>
              <a:t>5</a:t>
            </a:fld>
            <a:endParaRPr lang="da-DK" sz="1200" i="1" dirty="0">
              <a:solidFill>
                <a:schemeClr val="tx2"/>
              </a:solidFill>
            </a:endParaRPr>
          </a:p>
        </p:txBody>
      </p:sp>
      <p:pic>
        <p:nvPicPr>
          <p:cNvPr id="2" name="Billede 1" descr="Et billede, der indeholder cirkel, emblem, gul, logo&#10;&#10;Automatisk genereret beskrivelse">
            <a:extLst>
              <a:ext uri="{FF2B5EF4-FFF2-40B4-BE49-F238E27FC236}">
                <a16:creationId xmlns:a16="http://schemas.microsoft.com/office/drawing/2014/main" id="{65DB82D7-E5C1-BA05-47B4-8B9C7F3324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02146" y="416045"/>
            <a:ext cx="792103" cy="776261"/>
          </a:xfrm>
          <a:prstGeom prst="rect">
            <a:avLst/>
          </a:prstGeom>
        </p:spPr>
      </p:pic>
      <p:graphicFrame>
        <p:nvGraphicFramePr>
          <p:cNvPr id="19" name="Pladsholder til tekst 3">
            <a:extLst>
              <a:ext uri="{FF2B5EF4-FFF2-40B4-BE49-F238E27FC236}">
                <a16:creationId xmlns:a16="http://schemas.microsoft.com/office/drawing/2014/main" id="{B51D55CC-2B49-ACB5-F014-06D2887887F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06995085"/>
              </p:ext>
            </p:extLst>
          </p:nvPr>
        </p:nvGraphicFramePr>
        <p:xfrm>
          <a:off x="1881809" y="662609"/>
          <a:ext cx="7961090" cy="49788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9530912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ECFFB7-93AD-7C14-74F3-C99493F9A7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>
            <a:extLst>
              <a:ext uri="{FF2B5EF4-FFF2-40B4-BE49-F238E27FC236}">
                <a16:creationId xmlns:a16="http://schemas.microsoft.com/office/drawing/2014/main" id="{A789B4B3-A313-387B-AFC7-9EC89A32BD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285" y="205775"/>
            <a:ext cx="6990144" cy="986531"/>
          </a:xfrm>
        </p:spPr>
        <p:txBody>
          <a:bodyPr rtlCol="0"/>
          <a:lstStyle/>
          <a:p>
            <a:pPr rtl="0"/>
            <a:r>
              <a:rPr lang="da-DK" sz="3600" b="1" dirty="0">
                <a:latin typeface="Arial Black" panose="020B0A04020102020204" pitchFamily="34" charset="0"/>
              </a:rPr>
              <a:t>Brug Hjemmesiden</a:t>
            </a:r>
          </a:p>
        </p:txBody>
      </p:sp>
      <p:sp>
        <p:nvSpPr>
          <p:cNvPr id="9" name="Pladsholder til slidenummer 4">
            <a:extLst>
              <a:ext uri="{FF2B5EF4-FFF2-40B4-BE49-F238E27FC236}">
                <a16:creationId xmlns:a16="http://schemas.microsoft.com/office/drawing/2014/main" id="{2331E2D0-87F2-0C68-2573-CE35B9AB4E7D}"/>
              </a:ext>
            </a:extLst>
          </p:cNvPr>
          <p:cNvSpPr txBox="1">
            <a:spLocks/>
          </p:cNvSpPr>
          <p:nvPr/>
        </p:nvSpPr>
        <p:spPr>
          <a:xfrm>
            <a:off x="10363200" y="6008781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en-US"/>
            </a:defPPr>
            <a:lvl1pPr marL="0" algn="r" defTabSz="457200" rtl="0" eaLnBrk="1" latinLnBrk="0" hangingPunct="1">
              <a:defRPr sz="3200" b="0" i="0" kern="1200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sz="1200" i="1" dirty="0">
                <a:solidFill>
                  <a:schemeClr val="tx2"/>
                </a:solidFill>
              </a:rPr>
              <a:t>Side </a:t>
            </a:r>
            <a:fld id="{95CBEC59-7FF9-4688-98DF-89832A0C9025}" type="slidenum">
              <a:rPr lang="da-DK" sz="1200" i="1" smtClean="0">
                <a:solidFill>
                  <a:schemeClr val="tx2"/>
                </a:solidFill>
              </a:rPr>
              <a:pPr/>
              <a:t>6</a:t>
            </a:fld>
            <a:endParaRPr lang="da-DK" sz="1200" i="1" dirty="0">
              <a:solidFill>
                <a:schemeClr val="tx2"/>
              </a:solidFill>
            </a:endParaRPr>
          </a:p>
        </p:txBody>
      </p:sp>
      <p:pic>
        <p:nvPicPr>
          <p:cNvPr id="2" name="Billede 1" descr="Et billede, der indeholder cirkel, emblem, gul, logo&#10;&#10;Automatisk genereret beskrivelse">
            <a:extLst>
              <a:ext uri="{FF2B5EF4-FFF2-40B4-BE49-F238E27FC236}">
                <a16:creationId xmlns:a16="http://schemas.microsoft.com/office/drawing/2014/main" id="{999DCEE5-A32A-5F0C-6DEA-3EDDC09659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02146" y="416045"/>
            <a:ext cx="792103" cy="776261"/>
          </a:xfrm>
          <a:prstGeom prst="rect">
            <a:avLst/>
          </a:prstGeom>
        </p:spPr>
      </p:pic>
      <p:sp>
        <p:nvSpPr>
          <p:cNvPr id="18" name="Tekstfelt 17">
            <a:extLst>
              <a:ext uri="{FF2B5EF4-FFF2-40B4-BE49-F238E27FC236}">
                <a16:creationId xmlns:a16="http://schemas.microsoft.com/office/drawing/2014/main" id="{03171E4F-5D24-00B4-A0D9-C24B6EF6FAB0}"/>
              </a:ext>
            </a:extLst>
          </p:cNvPr>
          <p:cNvSpPr txBox="1"/>
          <p:nvPr/>
        </p:nvSpPr>
        <p:spPr>
          <a:xfrm>
            <a:off x="653752" y="1565284"/>
            <a:ext cx="8344473" cy="3528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a-DK" sz="2400" dirty="0"/>
              <a:t>Læs manualerne for sekretær i bloggen ”Manualer”.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2400" dirty="0"/>
              <a:t>Hvis du kører helt fast – så kontakt din distriktsredaktør eller en af superbrugerne.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2400" dirty="0"/>
              <a:t>Hvis du har brug for hjælp til nogle opgaver </a:t>
            </a:r>
            <a:br>
              <a:rPr lang="da-DK" sz="2400" dirty="0"/>
            </a:br>
            <a:r>
              <a:rPr lang="da-DK" sz="2400" dirty="0"/>
              <a:t>som sekretær, kan du også kontakte din distriktssekretær. </a:t>
            </a:r>
          </a:p>
          <a:p>
            <a:pPr>
              <a:lnSpc>
                <a:spcPct val="150000"/>
              </a:lnSpc>
            </a:pPr>
            <a:endParaRPr lang="da-DK" sz="2400" i="1" dirty="0"/>
          </a:p>
          <a:p>
            <a:pPr>
              <a:lnSpc>
                <a:spcPct val="150000"/>
              </a:lnSpc>
              <a:tabLst>
                <a:tab pos="265113" algn="l"/>
              </a:tabLst>
            </a:pPr>
            <a:r>
              <a:rPr lang="da-DK" sz="2400" b="1" i="1" dirty="0"/>
              <a:t>	Så er du rigtig godt på vej</a:t>
            </a: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E0609BAD-E43C-6592-01AE-2CBB56126D4D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8268227" y="2444622"/>
            <a:ext cx="3159520" cy="31595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0457050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59D4D5-4747-1606-568B-6B5A611053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>
            <a:extLst>
              <a:ext uri="{FF2B5EF4-FFF2-40B4-BE49-F238E27FC236}">
                <a16:creationId xmlns:a16="http://schemas.microsoft.com/office/drawing/2014/main" id="{1CB5540D-19EA-3C60-CC71-E5723C6230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4222" y="372925"/>
            <a:ext cx="10954926" cy="907757"/>
          </a:xfrm>
        </p:spPr>
        <p:txBody>
          <a:bodyPr rtlCol="0"/>
          <a:lstStyle/>
          <a:p>
            <a:pPr rtl="0"/>
            <a:r>
              <a:rPr lang="da-DK" b="1" dirty="0">
                <a:latin typeface="Arial Black" panose="020B0A04020102020204" pitchFamily="34" charset="0"/>
              </a:rPr>
              <a:t>opgaver</a:t>
            </a:r>
          </a:p>
        </p:txBody>
      </p:sp>
      <p:sp>
        <p:nvSpPr>
          <p:cNvPr id="6" name="Pladsholder til slidenummer 4">
            <a:extLst>
              <a:ext uri="{FF2B5EF4-FFF2-40B4-BE49-F238E27FC236}">
                <a16:creationId xmlns:a16="http://schemas.microsoft.com/office/drawing/2014/main" id="{DDCE8905-E434-24CE-A84E-6AB23B8A4A64}"/>
              </a:ext>
            </a:extLst>
          </p:cNvPr>
          <p:cNvSpPr txBox="1">
            <a:spLocks/>
          </p:cNvSpPr>
          <p:nvPr/>
        </p:nvSpPr>
        <p:spPr>
          <a:xfrm>
            <a:off x="10363200" y="6008781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en-US"/>
            </a:defPPr>
            <a:lvl1pPr marL="0" algn="r" defTabSz="457200" rtl="0" eaLnBrk="1" latinLnBrk="0" hangingPunct="1">
              <a:defRPr sz="3200" b="0" i="0" kern="1200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sz="1200" i="1">
                <a:solidFill>
                  <a:schemeClr val="tx2"/>
                </a:solidFill>
              </a:rPr>
              <a:t>Side </a:t>
            </a:r>
            <a:fld id="{95CBEC59-7FF9-4688-98DF-89832A0C9025}" type="slidenum">
              <a:rPr lang="da-DK" sz="1200" i="1" smtClean="0">
                <a:solidFill>
                  <a:schemeClr val="tx2"/>
                </a:solidFill>
              </a:rPr>
              <a:pPr/>
              <a:t>7</a:t>
            </a:fld>
            <a:endParaRPr lang="da-DK" sz="1200" i="1" dirty="0">
              <a:solidFill>
                <a:schemeClr val="tx2"/>
              </a:solidFill>
            </a:endParaRPr>
          </a:p>
        </p:txBody>
      </p:sp>
      <p:pic>
        <p:nvPicPr>
          <p:cNvPr id="8" name="Billede 7" descr="Et billede, der indeholder cirkel, emblem, gul, logo&#10;&#10;Automatisk genereret beskrivelse">
            <a:extLst>
              <a:ext uri="{FF2B5EF4-FFF2-40B4-BE49-F238E27FC236}">
                <a16:creationId xmlns:a16="http://schemas.microsoft.com/office/drawing/2014/main" id="{3F6C782F-90D7-952B-E365-4005698041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06572" y="284549"/>
            <a:ext cx="792103" cy="776261"/>
          </a:xfrm>
          <a:prstGeom prst="rect">
            <a:avLst/>
          </a:prstGeom>
        </p:spPr>
      </p:pic>
      <p:sp>
        <p:nvSpPr>
          <p:cNvPr id="9" name="Pladsholder til indhold 3">
            <a:extLst>
              <a:ext uri="{FF2B5EF4-FFF2-40B4-BE49-F238E27FC236}">
                <a16:creationId xmlns:a16="http://schemas.microsoft.com/office/drawing/2014/main" id="{3B95FEC9-4E29-6B00-28D7-163D004468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94222" y="1543608"/>
            <a:ext cx="5961886" cy="3642442"/>
          </a:xfrm>
        </p:spPr>
        <p:txBody>
          <a:bodyPr rtlCol="0">
            <a:noAutofit/>
          </a:bodyPr>
          <a:lstStyle/>
          <a:p>
            <a:pPr marL="357188" indent="-357188">
              <a:lnSpc>
                <a:spcPct val="115000"/>
              </a:lnSpc>
              <a:buClr>
                <a:schemeClr val="tx1"/>
              </a:buClr>
            </a:pPr>
            <a:r>
              <a:rPr lang="da-DK" sz="2400" kern="100" dirty="0">
                <a:solidFill>
                  <a:schemeClr val="tx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Udsender mødeindkaldelser/ dagsordener til bestyrelsesmøder.</a:t>
            </a:r>
          </a:p>
          <a:p>
            <a:pPr marL="357188" indent="-357188">
              <a:lnSpc>
                <a:spcPct val="115000"/>
              </a:lnSpc>
              <a:buClr>
                <a:schemeClr val="tx1"/>
              </a:buClr>
            </a:pPr>
            <a:r>
              <a:rPr lang="da-DK" sz="2400" kern="100" dirty="0">
                <a:solidFill>
                  <a:schemeClr val="tx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Skriver referater / månedsbreve fra bestyrelses- og klubmøder.</a:t>
            </a:r>
          </a:p>
          <a:p>
            <a:pPr marL="357188" indent="-357188">
              <a:lnSpc>
                <a:spcPct val="115000"/>
              </a:lnSpc>
              <a:buClr>
                <a:schemeClr val="tx1"/>
              </a:buClr>
            </a:pPr>
            <a:r>
              <a:rPr lang="da-DK" sz="2400" kern="100" dirty="0">
                <a:solidFill>
                  <a:schemeClr val="tx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Arkiverer disse på hjemmesiden, når de er godkendt af klubpræsidenten, senest 8 dage efter mødet. </a:t>
            </a:r>
          </a:p>
          <a:p>
            <a:pPr marL="357188" indent="-357188">
              <a:lnSpc>
                <a:spcPct val="115000"/>
              </a:lnSpc>
            </a:pPr>
            <a:endParaRPr lang="da-DK" sz="1800" kern="1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Billede 9" descr="Et billede, der indeholder tøj, person, møbel, indendørs&#10;&#10;Automatisk genereret beskrivelse">
            <a:extLst>
              <a:ext uri="{FF2B5EF4-FFF2-40B4-BE49-F238E27FC236}">
                <a16:creationId xmlns:a16="http://schemas.microsoft.com/office/drawing/2014/main" id="{901783A8-6F9D-1FA9-241D-F59D5E13B2C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7561" t="4159"/>
          <a:stretch>
            <a:fillRect/>
          </a:stretch>
        </p:blipFill>
        <p:spPr>
          <a:xfrm>
            <a:off x="7462436" y="1630907"/>
            <a:ext cx="4043009" cy="344530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0610873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669E65-4A81-C5D4-D584-9F0A2BD9F8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>
            <a:extLst>
              <a:ext uri="{FF2B5EF4-FFF2-40B4-BE49-F238E27FC236}">
                <a16:creationId xmlns:a16="http://schemas.microsoft.com/office/drawing/2014/main" id="{97A641E4-3B9A-72EE-ADD1-4F5743CA18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2985" y="284549"/>
            <a:ext cx="10863032" cy="907757"/>
          </a:xfrm>
        </p:spPr>
        <p:txBody>
          <a:bodyPr rtlCol="0"/>
          <a:lstStyle/>
          <a:p>
            <a:pPr rtl="0"/>
            <a:r>
              <a:rPr lang="da-DK" b="1" dirty="0">
                <a:latin typeface="Arial Black" panose="020B0A04020102020204" pitchFamily="34" charset="0"/>
              </a:rPr>
              <a:t>opgaver</a:t>
            </a:r>
          </a:p>
        </p:txBody>
      </p:sp>
      <p:sp>
        <p:nvSpPr>
          <p:cNvPr id="6" name="Pladsholder til slidenummer 4">
            <a:extLst>
              <a:ext uri="{FF2B5EF4-FFF2-40B4-BE49-F238E27FC236}">
                <a16:creationId xmlns:a16="http://schemas.microsoft.com/office/drawing/2014/main" id="{CA7F4694-DF7D-0CEF-4E58-2FBCC2672B99}"/>
              </a:ext>
            </a:extLst>
          </p:cNvPr>
          <p:cNvSpPr txBox="1">
            <a:spLocks/>
          </p:cNvSpPr>
          <p:nvPr/>
        </p:nvSpPr>
        <p:spPr>
          <a:xfrm>
            <a:off x="10363200" y="6008781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en-US"/>
            </a:defPPr>
            <a:lvl1pPr marL="0" algn="r" defTabSz="457200" rtl="0" eaLnBrk="1" latinLnBrk="0" hangingPunct="1">
              <a:defRPr sz="3200" b="0" i="0" kern="1200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sz="1200" i="1">
                <a:solidFill>
                  <a:schemeClr val="tx2"/>
                </a:solidFill>
              </a:rPr>
              <a:t>Side </a:t>
            </a:r>
            <a:fld id="{95CBEC59-7FF9-4688-98DF-89832A0C9025}" type="slidenum">
              <a:rPr lang="da-DK" sz="1200" i="1" smtClean="0">
                <a:solidFill>
                  <a:schemeClr val="tx2"/>
                </a:solidFill>
              </a:rPr>
              <a:pPr/>
              <a:t>8</a:t>
            </a:fld>
            <a:endParaRPr lang="da-DK" sz="1200" i="1" dirty="0">
              <a:solidFill>
                <a:schemeClr val="tx2"/>
              </a:solidFill>
            </a:endParaRPr>
          </a:p>
        </p:txBody>
      </p:sp>
      <p:pic>
        <p:nvPicPr>
          <p:cNvPr id="8" name="Billede 7" descr="Et billede, der indeholder cirkel, emblem, gul, logo&#10;&#10;Automatisk genereret beskrivelse">
            <a:extLst>
              <a:ext uri="{FF2B5EF4-FFF2-40B4-BE49-F238E27FC236}">
                <a16:creationId xmlns:a16="http://schemas.microsoft.com/office/drawing/2014/main" id="{F8062BE4-AB35-8AE9-EA2A-C497EC5425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06572" y="284549"/>
            <a:ext cx="792103" cy="776261"/>
          </a:xfrm>
          <a:prstGeom prst="rect">
            <a:avLst/>
          </a:prstGeom>
        </p:spPr>
      </p:pic>
      <p:sp>
        <p:nvSpPr>
          <p:cNvPr id="9" name="Pladsholder til indhold 3">
            <a:extLst>
              <a:ext uri="{FF2B5EF4-FFF2-40B4-BE49-F238E27FC236}">
                <a16:creationId xmlns:a16="http://schemas.microsoft.com/office/drawing/2014/main" id="{BB0FDA6E-C2AB-9A9D-DB8F-C1464F634269}"/>
              </a:ext>
            </a:extLst>
          </p:cNvPr>
          <p:cNvSpPr txBox="1">
            <a:spLocks/>
          </p:cNvSpPr>
          <p:nvPr/>
        </p:nvSpPr>
        <p:spPr>
          <a:xfrm>
            <a:off x="852985" y="1745128"/>
            <a:ext cx="5771721" cy="37684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Char char="•"/>
              <a:defRPr lang="en-US" sz="1600" i="0" kern="1200" cap="none" dirty="0" smtClean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0" algn="l" defTabSz="914400" rtl="0" eaLnBrk="1" latinLnBrk="0" hangingPunct="1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Arial" panose="020B0604020202020204" pitchFamily="34" charset="0"/>
              <a:buNone/>
              <a:defRPr lang="en-US" sz="1400" kern="1200" cap="none" dirty="0" smtClean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0" algn="l" defTabSz="914400" rtl="0" eaLnBrk="1" latinLnBrk="0" hangingPunct="1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Arial" panose="020B0604020202020204" pitchFamily="34" charset="0"/>
              <a:buNone/>
              <a:defRPr lang="en-US" sz="1400" kern="1200" cap="none" dirty="0" smtClean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0" algn="l" defTabSz="914400" rtl="0" eaLnBrk="1" latinLnBrk="0" hangingPunct="1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Arial" panose="020B0604020202020204" pitchFamily="34" charset="0"/>
              <a:buNone/>
              <a:defRPr lang="en-US" sz="1400" kern="1200" cap="none" dirty="0" smtClean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0" algn="l" defTabSz="914400" rtl="0" eaLnBrk="1" latinLnBrk="0" hangingPunct="1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Arial" panose="020B0604020202020204" pitchFamily="34" charset="0"/>
              <a:buNone/>
              <a:defRPr lang="en-US" sz="1400" kern="1200" cap="none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357188" indent="-357188">
              <a:lnSpc>
                <a:spcPct val="115000"/>
              </a:lnSpc>
              <a:buClr>
                <a:schemeClr val="tx1"/>
              </a:buClr>
              <a:tabLst>
                <a:tab pos="538163" algn="l"/>
              </a:tabLst>
            </a:pPr>
            <a:r>
              <a:rPr lang="da-DK" sz="2400" kern="100" dirty="0">
                <a:solidFill>
                  <a:schemeClr val="tx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Videresender mails fra distrikts- og nationalbestyrelsen samt IW International til rette modtagere </a:t>
            </a:r>
            <a:br>
              <a:rPr lang="da-DK" sz="2400" kern="100" dirty="0">
                <a:solidFill>
                  <a:schemeClr val="tx1"/>
                </a:solidFill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da-DK" sz="2400" kern="100" dirty="0">
                <a:solidFill>
                  <a:schemeClr val="tx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i klubben.</a:t>
            </a:r>
          </a:p>
          <a:p>
            <a:pPr marL="357188" indent="-357188">
              <a:lnSpc>
                <a:spcPct val="115000"/>
              </a:lnSpc>
              <a:buClr>
                <a:schemeClr val="tx1"/>
              </a:buClr>
              <a:tabLst>
                <a:tab pos="538163" algn="l"/>
              </a:tabLst>
            </a:pPr>
            <a:r>
              <a:rPr lang="da-DK" sz="2400" kern="100" dirty="0">
                <a:solidFill>
                  <a:schemeClr val="tx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Sikrer at præsidenten er informeret om det materiale, der modtages herfra. </a:t>
            </a:r>
          </a:p>
          <a:p>
            <a:pPr marL="357188" indent="-357188">
              <a:lnSpc>
                <a:spcPct val="115000"/>
              </a:lnSpc>
              <a:buClr>
                <a:schemeClr val="tx1"/>
              </a:buClr>
              <a:tabLst>
                <a:tab pos="538163" algn="l"/>
              </a:tabLst>
            </a:pPr>
            <a:r>
              <a:rPr lang="da-DK" sz="2400" kern="100" dirty="0">
                <a:solidFill>
                  <a:schemeClr val="tx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Det er muligt at fordele opgaverne mellem en 1. og 2. sekretær.</a:t>
            </a:r>
          </a:p>
          <a:p>
            <a:pPr marL="357188" indent="-357188">
              <a:lnSpc>
                <a:spcPct val="115000"/>
              </a:lnSpc>
            </a:pPr>
            <a:endParaRPr lang="da-DK" sz="1800" kern="1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Billede 9" descr="Et billede, der indeholder Kontorudstyr, tekst, kontorartikler, Mellemrumstast&#10;&#10;Automatisk genereret beskrivelse">
            <a:extLst>
              <a:ext uri="{FF2B5EF4-FFF2-40B4-BE49-F238E27FC236}">
                <a16:creationId xmlns:a16="http://schemas.microsoft.com/office/drawing/2014/main" id="{AE62A1CF-816A-11C8-1D99-BBD31ED7F7B5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5558" r="14870" b="2715"/>
          <a:stretch>
            <a:fillRect/>
          </a:stretch>
        </p:blipFill>
        <p:spPr>
          <a:xfrm>
            <a:off x="7184476" y="1574531"/>
            <a:ext cx="4654957" cy="33454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2825623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B4DB2E-E68E-DF79-D7FB-C1DFEE65AD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>
            <a:extLst>
              <a:ext uri="{FF2B5EF4-FFF2-40B4-BE49-F238E27FC236}">
                <a16:creationId xmlns:a16="http://schemas.microsoft.com/office/drawing/2014/main" id="{7F77EE2E-7A73-1F7D-8E81-AAEBD3F58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284549"/>
            <a:ext cx="10536574" cy="907757"/>
          </a:xfrm>
        </p:spPr>
        <p:txBody>
          <a:bodyPr rtlCol="0"/>
          <a:lstStyle/>
          <a:p>
            <a:pPr rtl="0"/>
            <a:r>
              <a:rPr lang="da-DK" b="1" dirty="0">
                <a:latin typeface="Arial Black" panose="020B0A04020102020204" pitchFamily="34" charset="0"/>
              </a:rPr>
              <a:t>Specielt om månedsbreve</a:t>
            </a:r>
          </a:p>
        </p:txBody>
      </p:sp>
      <p:sp>
        <p:nvSpPr>
          <p:cNvPr id="6" name="Pladsholder til slidenummer 4">
            <a:extLst>
              <a:ext uri="{FF2B5EF4-FFF2-40B4-BE49-F238E27FC236}">
                <a16:creationId xmlns:a16="http://schemas.microsoft.com/office/drawing/2014/main" id="{B872F477-996C-EC40-45F0-546B3746675F}"/>
              </a:ext>
            </a:extLst>
          </p:cNvPr>
          <p:cNvSpPr txBox="1">
            <a:spLocks/>
          </p:cNvSpPr>
          <p:nvPr/>
        </p:nvSpPr>
        <p:spPr>
          <a:xfrm>
            <a:off x="10363200" y="6008781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en-US"/>
            </a:defPPr>
            <a:lvl1pPr marL="0" algn="r" defTabSz="457200" rtl="0" eaLnBrk="1" latinLnBrk="0" hangingPunct="1">
              <a:defRPr sz="3200" b="0" i="0" kern="1200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sz="1200" i="1">
                <a:solidFill>
                  <a:schemeClr val="tx2"/>
                </a:solidFill>
              </a:rPr>
              <a:t>Side </a:t>
            </a:r>
            <a:fld id="{95CBEC59-7FF9-4688-98DF-89832A0C9025}" type="slidenum">
              <a:rPr lang="da-DK" sz="1200" i="1" smtClean="0">
                <a:solidFill>
                  <a:schemeClr val="tx2"/>
                </a:solidFill>
              </a:rPr>
              <a:pPr/>
              <a:t>9</a:t>
            </a:fld>
            <a:endParaRPr lang="da-DK" sz="1200" i="1" dirty="0">
              <a:solidFill>
                <a:schemeClr val="tx2"/>
              </a:solidFill>
            </a:endParaRPr>
          </a:p>
        </p:txBody>
      </p:sp>
      <p:pic>
        <p:nvPicPr>
          <p:cNvPr id="8" name="Billede 7" descr="Et billede, der indeholder cirkel, emblem, gul, logo&#10;&#10;Automatisk genereret beskrivelse">
            <a:extLst>
              <a:ext uri="{FF2B5EF4-FFF2-40B4-BE49-F238E27FC236}">
                <a16:creationId xmlns:a16="http://schemas.microsoft.com/office/drawing/2014/main" id="{D0E6AC5C-8825-641E-10D4-0B888E5E0F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06572" y="284549"/>
            <a:ext cx="792103" cy="776261"/>
          </a:xfrm>
          <a:prstGeom prst="rect">
            <a:avLst/>
          </a:prstGeom>
        </p:spPr>
      </p:pic>
      <p:sp>
        <p:nvSpPr>
          <p:cNvPr id="9" name="Pladsholder til indhold 3">
            <a:extLst>
              <a:ext uri="{FF2B5EF4-FFF2-40B4-BE49-F238E27FC236}">
                <a16:creationId xmlns:a16="http://schemas.microsoft.com/office/drawing/2014/main" id="{CA29744D-71DE-E000-407C-A36AF8EC2E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458" y="1457518"/>
            <a:ext cx="7780739" cy="4551263"/>
          </a:xfrm>
        </p:spPr>
        <p:txBody>
          <a:bodyPr rtlCol="0">
            <a:noAutofit/>
          </a:bodyPr>
          <a:lstStyle/>
          <a:p>
            <a:pPr marL="0" indent="0">
              <a:lnSpc>
                <a:spcPct val="115000"/>
              </a:lnSpc>
              <a:buNone/>
            </a:pPr>
            <a:endParaRPr lang="da-DK" sz="2400" kern="100" dirty="0">
              <a:solidFill>
                <a:schemeClr val="tx1"/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58775" indent="0">
              <a:lnSpc>
                <a:spcPct val="115000"/>
              </a:lnSpc>
              <a:buClr>
                <a:schemeClr val="tx1"/>
              </a:buClr>
              <a:buNone/>
            </a:pPr>
            <a:r>
              <a:rPr lang="da-DK" sz="2400" kern="100" dirty="0">
                <a:solidFill>
                  <a:schemeClr val="tx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Må </a:t>
            </a:r>
            <a:r>
              <a:rPr lang="da-DK" sz="2400" b="1" kern="100" dirty="0">
                <a:solidFill>
                  <a:schemeClr val="tx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ikke</a:t>
            </a:r>
            <a:r>
              <a:rPr lang="da-DK" sz="2400" kern="100" dirty="0">
                <a:solidFill>
                  <a:schemeClr val="tx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indeholde:</a:t>
            </a:r>
          </a:p>
          <a:p>
            <a:pPr marL="701675" indent="-342900">
              <a:lnSpc>
                <a:spcPct val="115000"/>
              </a:lnSpc>
              <a:buClr>
                <a:schemeClr val="tx1"/>
              </a:buClr>
            </a:pPr>
            <a:r>
              <a:rPr lang="da-DK" sz="2200" kern="100" dirty="0">
                <a:solidFill>
                  <a:schemeClr val="tx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Personlige oplysninger i forhold til GDPR.</a:t>
            </a:r>
          </a:p>
          <a:p>
            <a:pPr marL="701675" indent="-342900">
              <a:lnSpc>
                <a:spcPct val="115000"/>
              </a:lnSpc>
              <a:buClr>
                <a:schemeClr val="tx1"/>
              </a:buClr>
            </a:pPr>
            <a:r>
              <a:rPr lang="da-DK" sz="2200" kern="100" dirty="0">
                <a:solidFill>
                  <a:schemeClr val="tx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Hvem klubben stemmer på ved forskellige </a:t>
            </a:r>
            <a:br>
              <a:rPr lang="da-DK" sz="2200" kern="100" dirty="0">
                <a:solidFill>
                  <a:schemeClr val="tx1"/>
                </a:solidFill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da-DK" sz="2200" kern="100" dirty="0">
                <a:solidFill>
                  <a:schemeClr val="tx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valg eller stillinger.</a:t>
            </a:r>
          </a:p>
          <a:p>
            <a:pPr marL="701675" indent="-342900">
              <a:lnSpc>
                <a:spcPct val="115000"/>
              </a:lnSpc>
              <a:buClr>
                <a:schemeClr val="tx1"/>
              </a:buClr>
            </a:pPr>
            <a:r>
              <a:rPr lang="da-DK" sz="2200" kern="100" dirty="0">
                <a:solidFill>
                  <a:schemeClr val="tx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Referat af egoforedrag.</a:t>
            </a:r>
          </a:p>
          <a:p>
            <a:pPr marL="701675" indent="-342900">
              <a:lnSpc>
                <a:spcPct val="115000"/>
              </a:lnSpc>
              <a:buClr>
                <a:schemeClr val="tx1"/>
              </a:buClr>
            </a:pPr>
            <a:r>
              <a:rPr lang="da-DK" sz="2200" kern="100" dirty="0">
                <a:solidFill>
                  <a:schemeClr val="tx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Referat af distriktspræsidentens foredrag.</a:t>
            </a:r>
          </a:p>
          <a:p>
            <a:pPr marL="701675" indent="-342900">
              <a:lnSpc>
                <a:spcPct val="115000"/>
              </a:lnSpc>
              <a:buClr>
                <a:schemeClr val="tx1"/>
              </a:buClr>
            </a:pPr>
            <a:r>
              <a:rPr lang="da-DK" sz="2200" kern="100" dirty="0">
                <a:solidFill>
                  <a:schemeClr val="tx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Gengivelse af publiceret materiale.</a:t>
            </a:r>
          </a:p>
          <a:p>
            <a:pPr marL="701675" indent="-342900">
              <a:lnSpc>
                <a:spcPct val="115000"/>
              </a:lnSpc>
              <a:buClr>
                <a:schemeClr val="tx1"/>
              </a:buClr>
            </a:pPr>
            <a:r>
              <a:rPr lang="da-DK" sz="2200" kern="100" dirty="0">
                <a:solidFill>
                  <a:schemeClr val="tx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Indlæg fra foredragsholdere - må kun </a:t>
            </a:r>
            <a:br>
              <a:rPr lang="da-DK" sz="2200" kern="100" dirty="0">
                <a:solidFill>
                  <a:schemeClr val="tx1"/>
                </a:solidFill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da-DK" sz="2200" kern="100" dirty="0">
                <a:solidFill>
                  <a:schemeClr val="tx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publiceres efter aftale.</a:t>
            </a:r>
          </a:p>
          <a:p>
            <a:pPr marL="357188" indent="-357188">
              <a:lnSpc>
                <a:spcPct val="115000"/>
              </a:lnSpc>
            </a:pPr>
            <a:endParaRPr lang="da-DK" sz="2000" kern="100" dirty="0">
              <a:solidFill>
                <a:schemeClr val="tx1"/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80340">
              <a:lnSpc>
                <a:spcPct val="115000"/>
              </a:lnSpc>
            </a:pPr>
            <a:endParaRPr lang="da-DK" sz="1800" kern="1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Billede 9" descr="Et billede, der indeholder Papirprodukt, papir, Karton, Kunstpapir&#10;&#10;Automatisk genereret beskrivelse">
            <a:extLst>
              <a:ext uri="{FF2B5EF4-FFF2-40B4-BE49-F238E27FC236}">
                <a16:creationId xmlns:a16="http://schemas.microsoft.com/office/drawing/2014/main" id="{B4B0A8FB-6D21-C81C-7A3E-85E1709BF7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15896" y="1930400"/>
            <a:ext cx="4062728" cy="270983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839378419"/>
      </p:ext>
    </p:extLst>
  </p:cSld>
  <p:clrMapOvr>
    <a:masterClrMapping/>
  </p:clrMapOvr>
</p:sld>
</file>

<file path=ppt/theme/theme1.xml><?xml version="1.0" encoding="utf-8"?>
<a:theme xmlns:a="http://schemas.openxmlformats.org/drawingml/2006/main" name="Udsnit">
  <a:themeElements>
    <a:clrScheme name="Blå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Udsnit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Udsnit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f9fc9171bb41dc08635275f351de8590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29387215989a890c06011de04edfe97d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504F5DC0-7B0F-411B-A0C5-A1B1D5EB33B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17F9CC6-F7CA-41EA-81DA-97EFF19429B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242AFFF-C96F-4C05-9045-3240A5329ECA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946</TotalTime>
  <Words>713</Words>
  <Application>Microsoft Office PowerPoint</Application>
  <PresentationFormat>Widescreen</PresentationFormat>
  <Paragraphs>99</Paragraphs>
  <Slides>16</Slides>
  <Notes>16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8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16</vt:i4>
      </vt:variant>
    </vt:vector>
  </HeadingPairs>
  <TitlesOfParts>
    <vt:vector size="25" baseType="lpstr">
      <vt:lpstr>Aptos</vt:lpstr>
      <vt:lpstr>Century Gothic</vt:lpstr>
      <vt:lpstr>Times New Roman</vt:lpstr>
      <vt:lpstr>Symbol</vt:lpstr>
      <vt:lpstr>Wingdings 3</vt:lpstr>
      <vt:lpstr>Calibri</vt:lpstr>
      <vt:lpstr>Arial Black</vt:lpstr>
      <vt:lpstr>Arial</vt:lpstr>
      <vt:lpstr>Udsnit</vt:lpstr>
      <vt:lpstr>PowerPoint-præsentation</vt:lpstr>
      <vt:lpstr>Dagsorden</vt:lpstr>
      <vt:lpstr>ansvarsområder</vt:lpstr>
      <vt:lpstr>Brug hjemmesiden</vt:lpstr>
      <vt:lpstr>PowerPoint-præsentation</vt:lpstr>
      <vt:lpstr>Brug Hjemmesiden</vt:lpstr>
      <vt:lpstr>opgaver</vt:lpstr>
      <vt:lpstr>opgaver</vt:lpstr>
      <vt:lpstr>Specielt om månedsbreve</vt:lpstr>
      <vt:lpstr>Opgaver - arkivering</vt:lpstr>
      <vt:lpstr>Vigtigt når du skal uploade på hjemmesiden</vt:lpstr>
      <vt:lpstr>når du er færdig med at uploade  så sikre dig….</vt:lpstr>
      <vt:lpstr>kører DU fast ER DER HJÆLP at hente ved at kontakte en af vores superbrugere</vt:lpstr>
      <vt:lpstr>kalenderkoordinator</vt:lpstr>
      <vt:lpstr>HAR du SPØRGSMÅL?</vt:lpstr>
      <vt:lpstr>TAK FOR I DAG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PRÆSENTATIONSTITLEN</dc:title>
  <dc:creator>Grethe Juhl</dc:creator>
  <cp:lastModifiedBy>Grethe Juhl</cp:lastModifiedBy>
  <cp:revision>66</cp:revision>
  <dcterms:created xsi:type="dcterms:W3CDTF">2024-02-10T09:15:16Z</dcterms:created>
  <dcterms:modified xsi:type="dcterms:W3CDTF">2026-04-21T15:50:08Z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