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89" r:id="rId4"/>
  </p:sldMasterIdLst>
  <p:notesMasterIdLst>
    <p:notesMasterId r:id="rId18"/>
  </p:notesMasterIdLst>
  <p:handoutMasterIdLst>
    <p:handoutMasterId r:id="rId19"/>
  </p:handoutMasterIdLst>
  <p:sldIdLst>
    <p:sldId id="341" r:id="rId5"/>
    <p:sldId id="265" r:id="rId6"/>
    <p:sldId id="335" r:id="rId7"/>
    <p:sldId id="343" r:id="rId8"/>
    <p:sldId id="344" r:id="rId9"/>
    <p:sldId id="332" r:id="rId10"/>
    <p:sldId id="311" r:id="rId11"/>
    <p:sldId id="322" r:id="rId12"/>
    <p:sldId id="339" r:id="rId13"/>
    <p:sldId id="338" r:id="rId14"/>
    <p:sldId id="342" r:id="rId15"/>
    <p:sldId id="331" r:id="rId16"/>
    <p:sldId id="326" r:id="rId17"/>
  </p:sldIdLst>
  <p:sldSz cx="12192000" cy="6858000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Century Gothic" panose="020B0502020202020204" pitchFamily="34" charset="0"/>
      <p:regular r:id="rId21"/>
      <p:bold r:id="rId22"/>
      <p:italic r:id="rId23"/>
      <p:boldItalic r:id="rId24"/>
    </p:embeddedFont>
    <p:embeddedFont>
      <p:font typeface="Wingdings 3" panose="05040102010807070707" pitchFamily="18" charset="2"/>
      <p:regular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222" autoAdjust="0"/>
  </p:normalViewPr>
  <p:slideViewPr>
    <p:cSldViewPr snapToGrid="0">
      <p:cViewPr varScale="1">
        <p:scale>
          <a:sx n="70" d="100"/>
          <a:sy n="70" d="100"/>
        </p:scale>
        <p:origin x="500" y="52"/>
      </p:cViewPr>
      <p:guideLst/>
    </p:cSldViewPr>
  </p:slideViewPr>
  <p:outlineViewPr>
    <p:cViewPr>
      <p:scale>
        <a:sx n="33" d="100"/>
        <a:sy n="33" d="100"/>
      </p:scale>
      <p:origin x="0" y="-3354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1977" y="6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2B5FBD-0A9A-44DC-9E92-F5A56DD0037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D4B415-C3DC-4D5F-87B6-77EF14C8E55F}">
      <dgm:prSet custT="1"/>
      <dgm:spPr/>
      <dgm:t>
        <a:bodyPr/>
        <a:lstStyle/>
        <a:p>
          <a:r>
            <a:rPr lang="da-DK" sz="4000" b="1" dirty="0"/>
            <a:t>Brug vores håndbog</a:t>
          </a:r>
          <a:endParaRPr lang="en-US" sz="4000" b="1" dirty="0"/>
        </a:p>
      </dgm:t>
    </dgm:pt>
    <dgm:pt modelId="{191103DC-A4EE-4D2A-AFED-E2DA5AC26AEF}" type="parTrans" cxnId="{02EA6993-CBDF-4FCE-AA29-AFED61B4BA6D}">
      <dgm:prSet/>
      <dgm:spPr/>
      <dgm:t>
        <a:bodyPr/>
        <a:lstStyle/>
        <a:p>
          <a:endParaRPr lang="en-US"/>
        </a:p>
      </dgm:t>
    </dgm:pt>
    <dgm:pt modelId="{F25EFD77-29FE-4229-AC97-D25204779E6E}" type="sibTrans" cxnId="{02EA6993-CBDF-4FCE-AA29-AFED61B4BA6D}">
      <dgm:prSet/>
      <dgm:spPr/>
      <dgm:t>
        <a:bodyPr/>
        <a:lstStyle/>
        <a:p>
          <a:endParaRPr lang="en-US"/>
        </a:p>
      </dgm:t>
    </dgm:pt>
    <dgm:pt modelId="{259F5743-69CB-44CA-9622-DAF33A5C7DDA}">
      <dgm:prSet custT="1"/>
      <dgm:spPr/>
      <dgm:t>
        <a:bodyPr/>
        <a:lstStyle/>
        <a:p>
          <a:r>
            <a:rPr lang="da-DK" sz="2800" dirty="0"/>
            <a:t>Årets gang og deadlines i klubbestyrelsen</a:t>
          </a:r>
          <a:endParaRPr lang="en-US" sz="2800" dirty="0"/>
        </a:p>
      </dgm:t>
    </dgm:pt>
    <dgm:pt modelId="{EF471BBB-07EE-41FC-A750-20F0F04D7DE4}" type="parTrans" cxnId="{C835B23B-FA07-42A5-9CD8-F2C9A1B3C35F}">
      <dgm:prSet/>
      <dgm:spPr/>
      <dgm:t>
        <a:bodyPr/>
        <a:lstStyle/>
        <a:p>
          <a:endParaRPr lang="en-US"/>
        </a:p>
      </dgm:t>
    </dgm:pt>
    <dgm:pt modelId="{34ED3140-AA0B-4C55-AED1-CFC4E13A491A}" type="sibTrans" cxnId="{C835B23B-FA07-42A5-9CD8-F2C9A1B3C35F}">
      <dgm:prSet/>
      <dgm:spPr/>
      <dgm:t>
        <a:bodyPr/>
        <a:lstStyle/>
        <a:p>
          <a:endParaRPr lang="en-US"/>
        </a:p>
      </dgm:t>
    </dgm:pt>
    <dgm:pt modelId="{EFB90874-5D6B-437B-BD64-A5EA09FEA69C}">
      <dgm:prSet custT="1"/>
      <dgm:spPr/>
      <dgm:t>
        <a:bodyPr/>
        <a:lstStyle/>
        <a:p>
          <a:r>
            <a:rPr lang="da-DK" sz="2800" dirty="0"/>
            <a:t>Poster i klubbestyrelsen</a:t>
          </a:r>
          <a:endParaRPr lang="en-US" sz="2800" dirty="0"/>
        </a:p>
      </dgm:t>
    </dgm:pt>
    <dgm:pt modelId="{E73B58C5-8825-4A83-9064-68343B8EE4BB}" type="parTrans" cxnId="{3B9DA6D2-31D0-4EC5-86E2-E0C55C876818}">
      <dgm:prSet/>
      <dgm:spPr/>
      <dgm:t>
        <a:bodyPr/>
        <a:lstStyle/>
        <a:p>
          <a:endParaRPr lang="en-US"/>
        </a:p>
      </dgm:t>
    </dgm:pt>
    <dgm:pt modelId="{834600D0-C492-44C5-B4F7-32C685427F92}" type="sibTrans" cxnId="{3B9DA6D2-31D0-4EC5-86E2-E0C55C876818}">
      <dgm:prSet/>
      <dgm:spPr/>
      <dgm:t>
        <a:bodyPr/>
        <a:lstStyle/>
        <a:p>
          <a:endParaRPr lang="en-US"/>
        </a:p>
      </dgm:t>
    </dgm:pt>
    <dgm:pt modelId="{E7A0E2B4-FF2A-4B06-9107-FBB4D3BE4BE6}">
      <dgm:prSet custT="1"/>
      <dgm:spPr/>
      <dgm:t>
        <a:bodyPr/>
        <a:lstStyle/>
        <a:p>
          <a:r>
            <a:rPr lang="da-DK" sz="4000" b="1" i="1" dirty="0"/>
            <a:t>Så er du kommet godt i gang</a:t>
          </a:r>
          <a:endParaRPr lang="en-US" sz="4000" b="1" dirty="0"/>
        </a:p>
      </dgm:t>
    </dgm:pt>
    <dgm:pt modelId="{3747ECED-4479-426F-95BA-42E841C00FAB}" type="parTrans" cxnId="{5DAEE4F7-62B5-4B35-AA97-BF995711C77C}">
      <dgm:prSet/>
      <dgm:spPr/>
      <dgm:t>
        <a:bodyPr/>
        <a:lstStyle/>
        <a:p>
          <a:endParaRPr lang="en-US"/>
        </a:p>
      </dgm:t>
    </dgm:pt>
    <dgm:pt modelId="{A991CAB3-679E-439F-9915-89F3FABC73D2}" type="sibTrans" cxnId="{5DAEE4F7-62B5-4B35-AA97-BF995711C77C}">
      <dgm:prSet/>
      <dgm:spPr/>
      <dgm:t>
        <a:bodyPr/>
        <a:lstStyle/>
        <a:p>
          <a:endParaRPr lang="en-US"/>
        </a:p>
      </dgm:t>
    </dgm:pt>
    <dgm:pt modelId="{9691E1E0-D075-4052-8288-54273536ADB6}" type="pres">
      <dgm:prSet presAssocID="{512B5FBD-0A9A-44DC-9E92-F5A56DD00379}" presName="linear" presStyleCnt="0">
        <dgm:presLayoutVars>
          <dgm:animLvl val="lvl"/>
          <dgm:resizeHandles val="exact"/>
        </dgm:presLayoutVars>
      </dgm:prSet>
      <dgm:spPr/>
    </dgm:pt>
    <dgm:pt modelId="{00FBC765-CFCA-4F1B-8486-589F11A01CF1}" type="pres">
      <dgm:prSet presAssocID="{85D4B415-C3DC-4D5F-87B6-77EF14C8E55F}" presName="parentText" presStyleLbl="node1" presStyleIdx="0" presStyleCnt="2" custLinFactNeighborY="-11976">
        <dgm:presLayoutVars>
          <dgm:chMax val="0"/>
          <dgm:bulletEnabled val="1"/>
        </dgm:presLayoutVars>
      </dgm:prSet>
      <dgm:spPr/>
    </dgm:pt>
    <dgm:pt modelId="{54ADF8D1-B641-407C-9F52-DC32B1D53161}" type="pres">
      <dgm:prSet presAssocID="{85D4B415-C3DC-4D5F-87B6-77EF14C8E55F}" presName="childText" presStyleLbl="revTx" presStyleIdx="0" presStyleCnt="1">
        <dgm:presLayoutVars>
          <dgm:bulletEnabled val="1"/>
        </dgm:presLayoutVars>
      </dgm:prSet>
      <dgm:spPr/>
    </dgm:pt>
    <dgm:pt modelId="{9E603E60-29F3-4197-9981-B7BD2E716F15}" type="pres">
      <dgm:prSet presAssocID="{E7A0E2B4-FF2A-4B06-9107-FBB4D3BE4BE6}" presName="parentText" presStyleLbl="node1" presStyleIdx="1" presStyleCnt="2" custLinFactNeighborY="17477">
        <dgm:presLayoutVars>
          <dgm:chMax val="0"/>
          <dgm:bulletEnabled val="1"/>
        </dgm:presLayoutVars>
      </dgm:prSet>
      <dgm:spPr/>
    </dgm:pt>
  </dgm:ptLst>
  <dgm:cxnLst>
    <dgm:cxn modelId="{C835B23B-FA07-42A5-9CD8-F2C9A1B3C35F}" srcId="{85D4B415-C3DC-4D5F-87B6-77EF14C8E55F}" destId="{259F5743-69CB-44CA-9622-DAF33A5C7DDA}" srcOrd="0" destOrd="0" parTransId="{EF471BBB-07EE-41FC-A750-20F0F04D7DE4}" sibTransId="{34ED3140-AA0B-4C55-AED1-CFC4E13A491A}"/>
    <dgm:cxn modelId="{F4B46F61-9BA3-4858-B8DE-49367E29262B}" type="presOf" srcId="{259F5743-69CB-44CA-9622-DAF33A5C7DDA}" destId="{54ADF8D1-B641-407C-9F52-DC32B1D53161}" srcOrd="0" destOrd="0" presId="urn:microsoft.com/office/officeart/2005/8/layout/vList2"/>
    <dgm:cxn modelId="{54201773-2E77-495D-8FBF-3D2A3F0FDB55}" type="presOf" srcId="{EFB90874-5D6B-437B-BD64-A5EA09FEA69C}" destId="{54ADF8D1-B641-407C-9F52-DC32B1D53161}" srcOrd="0" destOrd="1" presId="urn:microsoft.com/office/officeart/2005/8/layout/vList2"/>
    <dgm:cxn modelId="{148EAB79-22ED-4B0F-AB32-E0DB8537386A}" type="presOf" srcId="{85D4B415-C3DC-4D5F-87B6-77EF14C8E55F}" destId="{00FBC765-CFCA-4F1B-8486-589F11A01CF1}" srcOrd="0" destOrd="0" presId="urn:microsoft.com/office/officeart/2005/8/layout/vList2"/>
    <dgm:cxn modelId="{D1E68089-95F2-43EA-98B9-6218FD7A773E}" type="presOf" srcId="{E7A0E2B4-FF2A-4B06-9107-FBB4D3BE4BE6}" destId="{9E603E60-29F3-4197-9981-B7BD2E716F15}" srcOrd="0" destOrd="0" presId="urn:microsoft.com/office/officeart/2005/8/layout/vList2"/>
    <dgm:cxn modelId="{02EA6993-CBDF-4FCE-AA29-AFED61B4BA6D}" srcId="{512B5FBD-0A9A-44DC-9E92-F5A56DD00379}" destId="{85D4B415-C3DC-4D5F-87B6-77EF14C8E55F}" srcOrd="0" destOrd="0" parTransId="{191103DC-A4EE-4D2A-AFED-E2DA5AC26AEF}" sibTransId="{F25EFD77-29FE-4229-AC97-D25204779E6E}"/>
    <dgm:cxn modelId="{3B9DA6D2-31D0-4EC5-86E2-E0C55C876818}" srcId="{85D4B415-C3DC-4D5F-87B6-77EF14C8E55F}" destId="{EFB90874-5D6B-437B-BD64-A5EA09FEA69C}" srcOrd="1" destOrd="0" parTransId="{E73B58C5-8825-4A83-9064-68343B8EE4BB}" sibTransId="{834600D0-C492-44C5-B4F7-32C685427F92}"/>
    <dgm:cxn modelId="{912D55EC-4911-48E5-AB6B-94135E1BD1CB}" type="presOf" srcId="{512B5FBD-0A9A-44DC-9E92-F5A56DD00379}" destId="{9691E1E0-D075-4052-8288-54273536ADB6}" srcOrd="0" destOrd="0" presId="urn:microsoft.com/office/officeart/2005/8/layout/vList2"/>
    <dgm:cxn modelId="{5DAEE4F7-62B5-4B35-AA97-BF995711C77C}" srcId="{512B5FBD-0A9A-44DC-9E92-F5A56DD00379}" destId="{E7A0E2B4-FF2A-4B06-9107-FBB4D3BE4BE6}" srcOrd="1" destOrd="0" parTransId="{3747ECED-4479-426F-95BA-42E841C00FAB}" sibTransId="{A991CAB3-679E-439F-9915-89F3FABC73D2}"/>
    <dgm:cxn modelId="{016F5B33-DDFC-4752-A685-C05254152A78}" type="presParOf" srcId="{9691E1E0-D075-4052-8288-54273536ADB6}" destId="{00FBC765-CFCA-4F1B-8486-589F11A01CF1}" srcOrd="0" destOrd="0" presId="urn:microsoft.com/office/officeart/2005/8/layout/vList2"/>
    <dgm:cxn modelId="{434E2523-F5B5-4D7B-AFC5-BB7195AEFB42}" type="presParOf" srcId="{9691E1E0-D075-4052-8288-54273536ADB6}" destId="{54ADF8D1-B641-407C-9F52-DC32B1D53161}" srcOrd="1" destOrd="0" presId="urn:microsoft.com/office/officeart/2005/8/layout/vList2"/>
    <dgm:cxn modelId="{FDAE6A01-6EE9-4B86-AA09-9D45643554AC}" type="presParOf" srcId="{9691E1E0-D075-4052-8288-54273536ADB6}" destId="{9E603E60-29F3-4197-9981-B7BD2E716F1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7B42A7-04F0-4889-9340-A50AAF22212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754729-88AC-4EB8-8B53-7DB2E22B9AF9}">
      <dgm:prSet custT="1"/>
      <dgm:spPr/>
      <dgm:t>
        <a:bodyPr/>
        <a:lstStyle/>
        <a:p>
          <a:r>
            <a:rPr lang="da-DK" sz="1900" b="1" i="0" dirty="0"/>
            <a:t>Klubbens </a:t>
          </a:r>
          <a:br>
            <a:rPr lang="da-DK" sz="1900" b="1" i="0" dirty="0"/>
          </a:br>
          <a:r>
            <a:rPr lang="da-DK" sz="1900" b="1" i="0" dirty="0"/>
            <a:t>hjælpe-programmer</a:t>
          </a:r>
          <a:endParaRPr lang="en-US" sz="1900" dirty="0"/>
        </a:p>
      </dgm:t>
    </dgm:pt>
    <dgm:pt modelId="{68879509-8ED8-4196-AD12-E00AAEC07346}" type="parTrans" cxnId="{DF5B622C-3167-4E87-9C45-DD3101996BE9}">
      <dgm:prSet/>
      <dgm:spPr/>
      <dgm:t>
        <a:bodyPr/>
        <a:lstStyle/>
        <a:p>
          <a:endParaRPr lang="en-US"/>
        </a:p>
      </dgm:t>
    </dgm:pt>
    <dgm:pt modelId="{F4E31359-8E39-4319-B9BF-AB801160A9B4}" type="sibTrans" cxnId="{DF5B622C-3167-4E87-9C45-DD3101996BE9}">
      <dgm:prSet/>
      <dgm:spPr/>
      <dgm:t>
        <a:bodyPr/>
        <a:lstStyle/>
        <a:p>
          <a:endParaRPr lang="en-US"/>
        </a:p>
      </dgm:t>
    </dgm:pt>
    <dgm:pt modelId="{C44C95A1-0DAC-4C07-9A8B-1753A4553310}">
      <dgm:prSet/>
      <dgm:spPr/>
      <dgm:t>
        <a:bodyPr/>
        <a:lstStyle/>
        <a:p>
          <a:r>
            <a:rPr lang="da-DK" i="0" dirty="0"/>
            <a:t>Har ansvaret for klubbens støtte og hjælpeprojekter.</a:t>
          </a:r>
          <a:endParaRPr lang="en-US" dirty="0"/>
        </a:p>
      </dgm:t>
    </dgm:pt>
    <dgm:pt modelId="{B0265AF1-13C1-49FE-B3A3-FB9E7FEC7BCD}" type="parTrans" cxnId="{B54E27FE-66C5-445E-908A-E3D9F6DC20AE}">
      <dgm:prSet/>
      <dgm:spPr/>
      <dgm:t>
        <a:bodyPr/>
        <a:lstStyle/>
        <a:p>
          <a:endParaRPr lang="en-US"/>
        </a:p>
      </dgm:t>
    </dgm:pt>
    <dgm:pt modelId="{C4704861-BCF3-4C02-9734-92991A1A9012}" type="sibTrans" cxnId="{B54E27FE-66C5-445E-908A-E3D9F6DC20AE}">
      <dgm:prSet/>
      <dgm:spPr/>
      <dgm:t>
        <a:bodyPr/>
        <a:lstStyle/>
        <a:p>
          <a:endParaRPr lang="en-US"/>
        </a:p>
      </dgm:t>
    </dgm:pt>
    <dgm:pt modelId="{79EA51DA-E1E7-4B82-BD9E-EFB703712117}">
      <dgm:prSet/>
      <dgm:spPr/>
      <dgm:t>
        <a:bodyPr/>
        <a:lstStyle/>
        <a:p>
          <a:r>
            <a:rPr lang="da-DK" i="0" dirty="0"/>
            <a:t>Står for indsamling af f.eks. brugte briller, dåseringe, etc.</a:t>
          </a:r>
          <a:endParaRPr lang="en-US" dirty="0"/>
        </a:p>
      </dgm:t>
    </dgm:pt>
    <dgm:pt modelId="{E49F94AB-24F3-43E2-914E-A659AB980A0F}" type="parTrans" cxnId="{EF32EE2F-1543-433F-8C8C-08E5C7229702}">
      <dgm:prSet/>
      <dgm:spPr/>
      <dgm:t>
        <a:bodyPr/>
        <a:lstStyle/>
        <a:p>
          <a:endParaRPr lang="en-US"/>
        </a:p>
      </dgm:t>
    </dgm:pt>
    <dgm:pt modelId="{A695227B-CD5F-42F0-B8DA-B72601BDB893}" type="sibTrans" cxnId="{EF32EE2F-1543-433F-8C8C-08E5C7229702}">
      <dgm:prSet/>
      <dgm:spPr/>
      <dgm:t>
        <a:bodyPr/>
        <a:lstStyle/>
        <a:p>
          <a:endParaRPr lang="en-US"/>
        </a:p>
      </dgm:t>
    </dgm:pt>
    <dgm:pt modelId="{3A246BA0-F801-4D1F-BDC6-CDB8F9BAC738}">
      <dgm:prSet/>
      <dgm:spPr/>
      <dgm:t>
        <a:bodyPr/>
        <a:lstStyle/>
        <a:p>
          <a:r>
            <a:rPr lang="da-DK" b="1" i="0" dirty="0"/>
            <a:t>Kontakt til venskabsklubber </a:t>
          </a:r>
          <a:endParaRPr lang="en-US" dirty="0"/>
        </a:p>
      </dgm:t>
    </dgm:pt>
    <dgm:pt modelId="{87DD1EDF-624B-409D-8529-479AA44CF8D7}" type="parTrans" cxnId="{F75A86B7-7E8A-4CBE-B12C-7AAAF7A97B0E}">
      <dgm:prSet/>
      <dgm:spPr/>
      <dgm:t>
        <a:bodyPr/>
        <a:lstStyle/>
        <a:p>
          <a:endParaRPr lang="en-US"/>
        </a:p>
      </dgm:t>
    </dgm:pt>
    <dgm:pt modelId="{361E46C4-4F03-45DB-BA4B-105B801823AD}" type="sibTrans" cxnId="{F75A86B7-7E8A-4CBE-B12C-7AAAF7A97B0E}">
      <dgm:prSet/>
      <dgm:spPr/>
      <dgm:t>
        <a:bodyPr/>
        <a:lstStyle/>
        <a:p>
          <a:endParaRPr lang="en-US"/>
        </a:p>
      </dgm:t>
    </dgm:pt>
    <dgm:pt modelId="{7B5731A8-AA67-4278-AC67-3256A8522830}">
      <dgm:prSet/>
      <dgm:spPr/>
      <dgm:t>
        <a:bodyPr/>
        <a:lstStyle/>
        <a:p>
          <a:r>
            <a:rPr lang="da-DK" i="0" dirty="0"/>
            <a:t>Medvirker til at etablere eller vedligeholde </a:t>
          </a:r>
          <a:br>
            <a:rPr lang="da-DK" i="0" dirty="0"/>
          </a:br>
          <a:r>
            <a:rPr lang="da-DK" i="0" dirty="0"/>
            <a:t>kontakten til venskabsklubber. </a:t>
          </a:r>
          <a:endParaRPr lang="en-US" dirty="0"/>
        </a:p>
      </dgm:t>
    </dgm:pt>
    <dgm:pt modelId="{739DA762-7D36-410B-9535-2377AA9A6FBA}" type="parTrans" cxnId="{5E4C6FB3-B95F-4C0E-8668-ED9CC5AA0249}">
      <dgm:prSet/>
      <dgm:spPr/>
      <dgm:t>
        <a:bodyPr/>
        <a:lstStyle/>
        <a:p>
          <a:endParaRPr lang="en-US"/>
        </a:p>
      </dgm:t>
    </dgm:pt>
    <dgm:pt modelId="{B416BA63-6150-4B7F-9A25-F390ED9FD8E1}" type="sibTrans" cxnId="{5E4C6FB3-B95F-4C0E-8668-ED9CC5AA0249}">
      <dgm:prSet/>
      <dgm:spPr/>
      <dgm:t>
        <a:bodyPr/>
        <a:lstStyle/>
        <a:p>
          <a:endParaRPr lang="en-US"/>
        </a:p>
      </dgm:t>
    </dgm:pt>
    <dgm:pt modelId="{05152929-738A-4EBB-9C0C-FFC9DF698C78}">
      <dgm:prSet/>
      <dgm:spPr/>
      <dgm:t>
        <a:bodyPr/>
        <a:lstStyle/>
        <a:p>
          <a:r>
            <a:rPr lang="da-DK" b="1" i="0"/>
            <a:t>Kontakt til fadderbørn </a:t>
          </a:r>
          <a:endParaRPr lang="en-US"/>
        </a:p>
      </dgm:t>
    </dgm:pt>
    <dgm:pt modelId="{3F0190F4-0333-4F91-AEC3-BE83900A1EFE}" type="parTrans" cxnId="{A0FF02E2-960B-4ADA-AA35-BF4DD5263244}">
      <dgm:prSet/>
      <dgm:spPr/>
      <dgm:t>
        <a:bodyPr/>
        <a:lstStyle/>
        <a:p>
          <a:endParaRPr lang="en-US"/>
        </a:p>
      </dgm:t>
    </dgm:pt>
    <dgm:pt modelId="{73DF0463-D2DE-4367-ABA6-15E84A5D5101}" type="sibTrans" cxnId="{A0FF02E2-960B-4ADA-AA35-BF4DD5263244}">
      <dgm:prSet/>
      <dgm:spPr/>
      <dgm:t>
        <a:bodyPr/>
        <a:lstStyle/>
        <a:p>
          <a:endParaRPr lang="en-US"/>
        </a:p>
      </dgm:t>
    </dgm:pt>
    <dgm:pt modelId="{A9920318-5FBE-462F-B72A-F885A165BB74}">
      <dgm:prSet/>
      <dgm:spPr/>
      <dgm:t>
        <a:bodyPr/>
        <a:lstStyle/>
        <a:p>
          <a:r>
            <a:rPr lang="da-DK" i="0" dirty="0"/>
            <a:t>Medvirker til at etablere eller vedligeholde </a:t>
          </a:r>
          <a:br>
            <a:rPr lang="da-DK" i="0" dirty="0"/>
          </a:br>
          <a:r>
            <a:rPr lang="da-DK" i="0" dirty="0"/>
            <a:t>kontakt til fadderbørn.</a:t>
          </a:r>
          <a:endParaRPr lang="en-US" dirty="0"/>
        </a:p>
      </dgm:t>
    </dgm:pt>
    <dgm:pt modelId="{C1354726-FB3D-4ED6-8AAD-2B40E20A9349}" type="parTrans" cxnId="{1B7DEEBB-8AF0-4626-92F9-0C0927E9FE45}">
      <dgm:prSet/>
      <dgm:spPr/>
      <dgm:t>
        <a:bodyPr/>
        <a:lstStyle/>
        <a:p>
          <a:endParaRPr lang="en-US"/>
        </a:p>
      </dgm:t>
    </dgm:pt>
    <dgm:pt modelId="{E506D806-9BD3-4AB8-98A1-4759C1D03D0D}" type="sibTrans" cxnId="{1B7DEEBB-8AF0-4626-92F9-0C0927E9FE45}">
      <dgm:prSet/>
      <dgm:spPr/>
      <dgm:t>
        <a:bodyPr/>
        <a:lstStyle/>
        <a:p>
          <a:endParaRPr lang="en-US"/>
        </a:p>
      </dgm:t>
    </dgm:pt>
    <dgm:pt modelId="{9D6E511D-32D8-4082-9809-7316A4AF5949}" type="pres">
      <dgm:prSet presAssocID="{2F7B42A7-04F0-4889-9340-A50AAF222127}" presName="vert0" presStyleCnt="0">
        <dgm:presLayoutVars>
          <dgm:dir/>
          <dgm:animOne val="branch"/>
          <dgm:animLvl val="lvl"/>
        </dgm:presLayoutVars>
      </dgm:prSet>
      <dgm:spPr/>
    </dgm:pt>
    <dgm:pt modelId="{AB56A321-7C09-4DC2-AEBD-3BE60DD5128D}" type="pres">
      <dgm:prSet presAssocID="{B8754729-88AC-4EB8-8B53-7DB2E22B9AF9}" presName="thickLine" presStyleLbl="alignNode1" presStyleIdx="0" presStyleCnt="3"/>
      <dgm:spPr/>
    </dgm:pt>
    <dgm:pt modelId="{EBB5FF49-9CEA-4BA0-BE18-517F6E9ABC4D}" type="pres">
      <dgm:prSet presAssocID="{B8754729-88AC-4EB8-8B53-7DB2E22B9AF9}" presName="horz1" presStyleCnt="0"/>
      <dgm:spPr/>
    </dgm:pt>
    <dgm:pt modelId="{3CA5F7AA-92D4-45BB-B948-D97B8EB353CE}" type="pres">
      <dgm:prSet presAssocID="{B8754729-88AC-4EB8-8B53-7DB2E22B9AF9}" presName="tx1" presStyleLbl="revTx" presStyleIdx="0" presStyleCnt="7"/>
      <dgm:spPr/>
    </dgm:pt>
    <dgm:pt modelId="{A7DFE992-4425-45F4-9301-A534490EFFBB}" type="pres">
      <dgm:prSet presAssocID="{B8754729-88AC-4EB8-8B53-7DB2E22B9AF9}" presName="vert1" presStyleCnt="0"/>
      <dgm:spPr/>
    </dgm:pt>
    <dgm:pt modelId="{3D3651FF-2D9A-4758-ABC5-E4A658AEBC08}" type="pres">
      <dgm:prSet presAssocID="{C44C95A1-0DAC-4C07-9A8B-1753A4553310}" presName="vertSpace2a" presStyleCnt="0"/>
      <dgm:spPr/>
    </dgm:pt>
    <dgm:pt modelId="{2EDF661A-6A25-4F1F-8A29-9A053F79FAA1}" type="pres">
      <dgm:prSet presAssocID="{C44C95A1-0DAC-4C07-9A8B-1753A4553310}" presName="horz2" presStyleCnt="0"/>
      <dgm:spPr/>
    </dgm:pt>
    <dgm:pt modelId="{9C9AEE2C-DE30-4128-A8F8-8691786C94B8}" type="pres">
      <dgm:prSet presAssocID="{C44C95A1-0DAC-4C07-9A8B-1753A4553310}" presName="horzSpace2" presStyleCnt="0"/>
      <dgm:spPr/>
    </dgm:pt>
    <dgm:pt modelId="{5BBB7C7A-9891-4837-A6EB-B665CA8C02BD}" type="pres">
      <dgm:prSet presAssocID="{C44C95A1-0DAC-4C07-9A8B-1753A4553310}" presName="tx2" presStyleLbl="revTx" presStyleIdx="1" presStyleCnt="7"/>
      <dgm:spPr/>
    </dgm:pt>
    <dgm:pt modelId="{796DB2FB-8363-4343-A628-3F7F7A54CF14}" type="pres">
      <dgm:prSet presAssocID="{C44C95A1-0DAC-4C07-9A8B-1753A4553310}" presName="vert2" presStyleCnt="0"/>
      <dgm:spPr/>
    </dgm:pt>
    <dgm:pt modelId="{0DFAD0C4-738B-4319-8F75-5CD814176DCD}" type="pres">
      <dgm:prSet presAssocID="{C44C95A1-0DAC-4C07-9A8B-1753A4553310}" presName="thinLine2b" presStyleLbl="callout" presStyleIdx="0" presStyleCnt="4"/>
      <dgm:spPr/>
    </dgm:pt>
    <dgm:pt modelId="{8576318A-6B80-4FCA-8E80-1E567D9AE26D}" type="pres">
      <dgm:prSet presAssocID="{C44C95A1-0DAC-4C07-9A8B-1753A4553310}" presName="vertSpace2b" presStyleCnt="0"/>
      <dgm:spPr/>
    </dgm:pt>
    <dgm:pt modelId="{01B9C54B-D3A4-46B0-95D0-242748945569}" type="pres">
      <dgm:prSet presAssocID="{79EA51DA-E1E7-4B82-BD9E-EFB703712117}" presName="horz2" presStyleCnt="0"/>
      <dgm:spPr/>
    </dgm:pt>
    <dgm:pt modelId="{E54F0AB1-2887-4514-A5A5-9614994C46B2}" type="pres">
      <dgm:prSet presAssocID="{79EA51DA-E1E7-4B82-BD9E-EFB703712117}" presName="horzSpace2" presStyleCnt="0"/>
      <dgm:spPr/>
    </dgm:pt>
    <dgm:pt modelId="{CC93C365-6FF8-44BC-8104-93CF8E024D9B}" type="pres">
      <dgm:prSet presAssocID="{79EA51DA-E1E7-4B82-BD9E-EFB703712117}" presName="tx2" presStyleLbl="revTx" presStyleIdx="2" presStyleCnt="7"/>
      <dgm:spPr/>
    </dgm:pt>
    <dgm:pt modelId="{46EA6F91-CA93-4E91-9FC9-018B761ED281}" type="pres">
      <dgm:prSet presAssocID="{79EA51DA-E1E7-4B82-BD9E-EFB703712117}" presName="vert2" presStyleCnt="0"/>
      <dgm:spPr/>
    </dgm:pt>
    <dgm:pt modelId="{8914B0C5-6C7E-48B6-B666-73076E4B8B04}" type="pres">
      <dgm:prSet presAssocID="{79EA51DA-E1E7-4B82-BD9E-EFB703712117}" presName="thinLine2b" presStyleLbl="callout" presStyleIdx="1" presStyleCnt="4"/>
      <dgm:spPr/>
    </dgm:pt>
    <dgm:pt modelId="{DAD3D2E4-3456-44F1-9E5B-1F4022A1B2D6}" type="pres">
      <dgm:prSet presAssocID="{79EA51DA-E1E7-4B82-BD9E-EFB703712117}" presName="vertSpace2b" presStyleCnt="0"/>
      <dgm:spPr/>
    </dgm:pt>
    <dgm:pt modelId="{72BF9BB6-21E7-41C2-B8E1-8596F6153B69}" type="pres">
      <dgm:prSet presAssocID="{3A246BA0-F801-4D1F-BDC6-CDB8F9BAC738}" presName="thickLine" presStyleLbl="alignNode1" presStyleIdx="1" presStyleCnt="3"/>
      <dgm:spPr/>
    </dgm:pt>
    <dgm:pt modelId="{BB14882E-C16D-4BB1-8288-5FF6DD4524D4}" type="pres">
      <dgm:prSet presAssocID="{3A246BA0-F801-4D1F-BDC6-CDB8F9BAC738}" presName="horz1" presStyleCnt="0"/>
      <dgm:spPr/>
    </dgm:pt>
    <dgm:pt modelId="{B148A09D-C790-4EC8-9BF2-CE3B3865D439}" type="pres">
      <dgm:prSet presAssocID="{3A246BA0-F801-4D1F-BDC6-CDB8F9BAC738}" presName="tx1" presStyleLbl="revTx" presStyleIdx="3" presStyleCnt="7"/>
      <dgm:spPr/>
    </dgm:pt>
    <dgm:pt modelId="{00D01407-B10A-46B7-9EB0-2D0F5AE6C5B1}" type="pres">
      <dgm:prSet presAssocID="{3A246BA0-F801-4D1F-BDC6-CDB8F9BAC738}" presName="vert1" presStyleCnt="0"/>
      <dgm:spPr/>
    </dgm:pt>
    <dgm:pt modelId="{E7B282B4-58E8-4D7A-8ABC-F0CBE5F0814F}" type="pres">
      <dgm:prSet presAssocID="{7B5731A8-AA67-4278-AC67-3256A8522830}" presName="vertSpace2a" presStyleCnt="0"/>
      <dgm:spPr/>
    </dgm:pt>
    <dgm:pt modelId="{8025D8F3-8E13-48BC-ACE1-8C175979528E}" type="pres">
      <dgm:prSet presAssocID="{7B5731A8-AA67-4278-AC67-3256A8522830}" presName="horz2" presStyleCnt="0"/>
      <dgm:spPr/>
    </dgm:pt>
    <dgm:pt modelId="{5D103D1D-478B-422B-8F58-16F447F47657}" type="pres">
      <dgm:prSet presAssocID="{7B5731A8-AA67-4278-AC67-3256A8522830}" presName="horzSpace2" presStyleCnt="0"/>
      <dgm:spPr/>
    </dgm:pt>
    <dgm:pt modelId="{48067E41-4AD7-4D3D-A134-C3122A7F6FCB}" type="pres">
      <dgm:prSet presAssocID="{7B5731A8-AA67-4278-AC67-3256A8522830}" presName="tx2" presStyleLbl="revTx" presStyleIdx="4" presStyleCnt="7"/>
      <dgm:spPr/>
    </dgm:pt>
    <dgm:pt modelId="{6958B6A0-90A0-4090-BC13-C9207FFA9AFB}" type="pres">
      <dgm:prSet presAssocID="{7B5731A8-AA67-4278-AC67-3256A8522830}" presName="vert2" presStyleCnt="0"/>
      <dgm:spPr/>
    </dgm:pt>
    <dgm:pt modelId="{61608D6D-70D9-4203-97F6-2D3DFDAD1E12}" type="pres">
      <dgm:prSet presAssocID="{7B5731A8-AA67-4278-AC67-3256A8522830}" presName="thinLine2b" presStyleLbl="callout" presStyleIdx="2" presStyleCnt="4"/>
      <dgm:spPr/>
    </dgm:pt>
    <dgm:pt modelId="{09C0272D-F7E0-47E2-AF2B-72C64A4774BE}" type="pres">
      <dgm:prSet presAssocID="{7B5731A8-AA67-4278-AC67-3256A8522830}" presName="vertSpace2b" presStyleCnt="0"/>
      <dgm:spPr/>
    </dgm:pt>
    <dgm:pt modelId="{BB272C06-6CC6-4DA4-8D38-7D721D3AFF93}" type="pres">
      <dgm:prSet presAssocID="{05152929-738A-4EBB-9C0C-FFC9DF698C78}" presName="thickLine" presStyleLbl="alignNode1" presStyleIdx="2" presStyleCnt="3"/>
      <dgm:spPr/>
    </dgm:pt>
    <dgm:pt modelId="{132AFE63-4BEF-464F-85B4-C15F5EBB4BB1}" type="pres">
      <dgm:prSet presAssocID="{05152929-738A-4EBB-9C0C-FFC9DF698C78}" presName="horz1" presStyleCnt="0"/>
      <dgm:spPr/>
    </dgm:pt>
    <dgm:pt modelId="{C2C353C7-84B7-4841-B7BE-CE6A57904893}" type="pres">
      <dgm:prSet presAssocID="{05152929-738A-4EBB-9C0C-FFC9DF698C78}" presName="tx1" presStyleLbl="revTx" presStyleIdx="5" presStyleCnt="7"/>
      <dgm:spPr/>
    </dgm:pt>
    <dgm:pt modelId="{459EACEB-0A28-4E12-A114-B70E7936A951}" type="pres">
      <dgm:prSet presAssocID="{05152929-738A-4EBB-9C0C-FFC9DF698C78}" presName="vert1" presStyleCnt="0"/>
      <dgm:spPr/>
    </dgm:pt>
    <dgm:pt modelId="{2F2DAA00-7009-4F53-AA51-D694BF6B17E4}" type="pres">
      <dgm:prSet presAssocID="{A9920318-5FBE-462F-B72A-F885A165BB74}" presName="vertSpace2a" presStyleCnt="0"/>
      <dgm:spPr/>
    </dgm:pt>
    <dgm:pt modelId="{24F7EAC1-E345-4AE2-B8B3-8D13DED503F1}" type="pres">
      <dgm:prSet presAssocID="{A9920318-5FBE-462F-B72A-F885A165BB74}" presName="horz2" presStyleCnt="0"/>
      <dgm:spPr/>
    </dgm:pt>
    <dgm:pt modelId="{956DF002-85C8-4A05-A336-A43B47A60133}" type="pres">
      <dgm:prSet presAssocID="{A9920318-5FBE-462F-B72A-F885A165BB74}" presName="horzSpace2" presStyleCnt="0"/>
      <dgm:spPr/>
    </dgm:pt>
    <dgm:pt modelId="{320D4471-A6E9-4DC9-86EC-A8C2467A604F}" type="pres">
      <dgm:prSet presAssocID="{A9920318-5FBE-462F-B72A-F885A165BB74}" presName="tx2" presStyleLbl="revTx" presStyleIdx="6" presStyleCnt="7"/>
      <dgm:spPr/>
    </dgm:pt>
    <dgm:pt modelId="{642D2D6F-B292-42CA-8149-6BFF071A51FB}" type="pres">
      <dgm:prSet presAssocID="{A9920318-5FBE-462F-B72A-F885A165BB74}" presName="vert2" presStyleCnt="0"/>
      <dgm:spPr/>
    </dgm:pt>
    <dgm:pt modelId="{FE939349-165D-41B4-8575-E135145ED43E}" type="pres">
      <dgm:prSet presAssocID="{A9920318-5FBE-462F-B72A-F885A165BB74}" presName="thinLine2b" presStyleLbl="callout" presStyleIdx="3" presStyleCnt="4"/>
      <dgm:spPr/>
    </dgm:pt>
    <dgm:pt modelId="{DC7FDE56-746A-45BD-9AD5-59D2E7C1BEBA}" type="pres">
      <dgm:prSet presAssocID="{A9920318-5FBE-462F-B72A-F885A165BB74}" presName="vertSpace2b" presStyleCnt="0"/>
      <dgm:spPr/>
    </dgm:pt>
  </dgm:ptLst>
  <dgm:cxnLst>
    <dgm:cxn modelId="{DF5B622C-3167-4E87-9C45-DD3101996BE9}" srcId="{2F7B42A7-04F0-4889-9340-A50AAF222127}" destId="{B8754729-88AC-4EB8-8B53-7DB2E22B9AF9}" srcOrd="0" destOrd="0" parTransId="{68879509-8ED8-4196-AD12-E00AAEC07346}" sibTransId="{F4E31359-8E39-4319-B9BF-AB801160A9B4}"/>
    <dgm:cxn modelId="{A114D12D-0EF8-4762-85F0-5FD3DE1CD3F8}" type="presOf" srcId="{3A246BA0-F801-4D1F-BDC6-CDB8F9BAC738}" destId="{B148A09D-C790-4EC8-9BF2-CE3B3865D439}" srcOrd="0" destOrd="0" presId="urn:microsoft.com/office/officeart/2008/layout/LinedList"/>
    <dgm:cxn modelId="{EF32EE2F-1543-433F-8C8C-08E5C7229702}" srcId="{B8754729-88AC-4EB8-8B53-7DB2E22B9AF9}" destId="{79EA51DA-E1E7-4B82-BD9E-EFB703712117}" srcOrd="1" destOrd="0" parTransId="{E49F94AB-24F3-43E2-914E-A659AB980A0F}" sibTransId="{A695227B-CD5F-42F0-B8DA-B72601BDB893}"/>
    <dgm:cxn modelId="{50E1FF5B-4DF3-4548-9DF6-C1DDE5C43F31}" type="presOf" srcId="{05152929-738A-4EBB-9C0C-FFC9DF698C78}" destId="{C2C353C7-84B7-4841-B7BE-CE6A57904893}" srcOrd="0" destOrd="0" presId="urn:microsoft.com/office/officeart/2008/layout/LinedList"/>
    <dgm:cxn modelId="{26674149-C90D-4BA0-8D1B-2022BB025630}" type="presOf" srcId="{C44C95A1-0DAC-4C07-9A8B-1753A4553310}" destId="{5BBB7C7A-9891-4837-A6EB-B665CA8C02BD}" srcOrd="0" destOrd="0" presId="urn:microsoft.com/office/officeart/2008/layout/LinedList"/>
    <dgm:cxn modelId="{5E4C6FB3-B95F-4C0E-8668-ED9CC5AA0249}" srcId="{3A246BA0-F801-4D1F-BDC6-CDB8F9BAC738}" destId="{7B5731A8-AA67-4278-AC67-3256A8522830}" srcOrd="0" destOrd="0" parTransId="{739DA762-7D36-410B-9535-2377AA9A6FBA}" sibTransId="{B416BA63-6150-4B7F-9A25-F390ED9FD8E1}"/>
    <dgm:cxn modelId="{9A738AB6-8A42-4B36-A1F7-349BDA60421D}" type="presOf" srcId="{2F7B42A7-04F0-4889-9340-A50AAF222127}" destId="{9D6E511D-32D8-4082-9809-7316A4AF5949}" srcOrd="0" destOrd="0" presId="urn:microsoft.com/office/officeart/2008/layout/LinedList"/>
    <dgm:cxn modelId="{F75A86B7-7E8A-4CBE-B12C-7AAAF7A97B0E}" srcId="{2F7B42A7-04F0-4889-9340-A50AAF222127}" destId="{3A246BA0-F801-4D1F-BDC6-CDB8F9BAC738}" srcOrd="1" destOrd="0" parTransId="{87DD1EDF-624B-409D-8529-479AA44CF8D7}" sibTransId="{361E46C4-4F03-45DB-BA4B-105B801823AD}"/>
    <dgm:cxn modelId="{1B7DEEBB-8AF0-4626-92F9-0C0927E9FE45}" srcId="{05152929-738A-4EBB-9C0C-FFC9DF698C78}" destId="{A9920318-5FBE-462F-B72A-F885A165BB74}" srcOrd="0" destOrd="0" parTransId="{C1354726-FB3D-4ED6-8AAD-2B40E20A9349}" sibTransId="{E506D806-9BD3-4AB8-98A1-4759C1D03D0D}"/>
    <dgm:cxn modelId="{583352BD-6F67-40E4-85DE-F394D2DBDE1A}" type="presOf" srcId="{B8754729-88AC-4EB8-8B53-7DB2E22B9AF9}" destId="{3CA5F7AA-92D4-45BB-B948-D97B8EB353CE}" srcOrd="0" destOrd="0" presId="urn:microsoft.com/office/officeart/2008/layout/LinedList"/>
    <dgm:cxn modelId="{A0FF02E2-960B-4ADA-AA35-BF4DD5263244}" srcId="{2F7B42A7-04F0-4889-9340-A50AAF222127}" destId="{05152929-738A-4EBB-9C0C-FFC9DF698C78}" srcOrd="2" destOrd="0" parTransId="{3F0190F4-0333-4F91-AEC3-BE83900A1EFE}" sibTransId="{73DF0463-D2DE-4367-ABA6-15E84A5D5101}"/>
    <dgm:cxn modelId="{C9638AE4-12F8-41C6-A955-E9B0BD138024}" type="presOf" srcId="{79EA51DA-E1E7-4B82-BD9E-EFB703712117}" destId="{CC93C365-6FF8-44BC-8104-93CF8E024D9B}" srcOrd="0" destOrd="0" presId="urn:microsoft.com/office/officeart/2008/layout/LinedList"/>
    <dgm:cxn modelId="{2023C1E7-FF4B-463A-9F6D-8BBC581C1E66}" type="presOf" srcId="{7B5731A8-AA67-4278-AC67-3256A8522830}" destId="{48067E41-4AD7-4D3D-A134-C3122A7F6FCB}" srcOrd="0" destOrd="0" presId="urn:microsoft.com/office/officeart/2008/layout/LinedList"/>
    <dgm:cxn modelId="{6EB197E8-BDDA-4545-9F61-CEDC4FCAD119}" type="presOf" srcId="{A9920318-5FBE-462F-B72A-F885A165BB74}" destId="{320D4471-A6E9-4DC9-86EC-A8C2467A604F}" srcOrd="0" destOrd="0" presId="urn:microsoft.com/office/officeart/2008/layout/LinedList"/>
    <dgm:cxn modelId="{B54E27FE-66C5-445E-908A-E3D9F6DC20AE}" srcId="{B8754729-88AC-4EB8-8B53-7DB2E22B9AF9}" destId="{C44C95A1-0DAC-4C07-9A8B-1753A4553310}" srcOrd="0" destOrd="0" parTransId="{B0265AF1-13C1-49FE-B3A3-FB9E7FEC7BCD}" sibTransId="{C4704861-BCF3-4C02-9734-92991A1A9012}"/>
    <dgm:cxn modelId="{1111D4A9-4BC4-4A75-AD4B-12FA8BE81884}" type="presParOf" srcId="{9D6E511D-32D8-4082-9809-7316A4AF5949}" destId="{AB56A321-7C09-4DC2-AEBD-3BE60DD5128D}" srcOrd="0" destOrd="0" presId="urn:microsoft.com/office/officeart/2008/layout/LinedList"/>
    <dgm:cxn modelId="{342A7F4C-4083-4753-9D0F-2B361B342C98}" type="presParOf" srcId="{9D6E511D-32D8-4082-9809-7316A4AF5949}" destId="{EBB5FF49-9CEA-4BA0-BE18-517F6E9ABC4D}" srcOrd="1" destOrd="0" presId="urn:microsoft.com/office/officeart/2008/layout/LinedList"/>
    <dgm:cxn modelId="{4EAE843E-0B5C-4FFA-BB47-D38EEB20EEE6}" type="presParOf" srcId="{EBB5FF49-9CEA-4BA0-BE18-517F6E9ABC4D}" destId="{3CA5F7AA-92D4-45BB-B948-D97B8EB353CE}" srcOrd="0" destOrd="0" presId="urn:microsoft.com/office/officeart/2008/layout/LinedList"/>
    <dgm:cxn modelId="{0D1A85D4-7C86-41EA-B4E0-7F8BD331F47E}" type="presParOf" srcId="{EBB5FF49-9CEA-4BA0-BE18-517F6E9ABC4D}" destId="{A7DFE992-4425-45F4-9301-A534490EFFBB}" srcOrd="1" destOrd="0" presId="urn:microsoft.com/office/officeart/2008/layout/LinedList"/>
    <dgm:cxn modelId="{F8C220C8-148E-4174-9129-848E325AEBE1}" type="presParOf" srcId="{A7DFE992-4425-45F4-9301-A534490EFFBB}" destId="{3D3651FF-2D9A-4758-ABC5-E4A658AEBC08}" srcOrd="0" destOrd="0" presId="urn:microsoft.com/office/officeart/2008/layout/LinedList"/>
    <dgm:cxn modelId="{56827A4E-1A66-4C98-AE20-A6060193A8F6}" type="presParOf" srcId="{A7DFE992-4425-45F4-9301-A534490EFFBB}" destId="{2EDF661A-6A25-4F1F-8A29-9A053F79FAA1}" srcOrd="1" destOrd="0" presId="urn:microsoft.com/office/officeart/2008/layout/LinedList"/>
    <dgm:cxn modelId="{8602AC3B-B461-4952-BAB6-3E29AACA57EB}" type="presParOf" srcId="{2EDF661A-6A25-4F1F-8A29-9A053F79FAA1}" destId="{9C9AEE2C-DE30-4128-A8F8-8691786C94B8}" srcOrd="0" destOrd="0" presId="urn:microsoft.com/office/officeart/2008/layout/LinedList"/>
    <dgm:cxn modelId="{39B3CACC-CEB7-4C51-9711-93A52072E13E}" type="presParOf" srcId="{2EDF661A-6A25-4F1F-8A29-9A053F79FAA1}" destId="{5BBB7C7A-9891-4837-A6EB-B665CA8C02BD}" srcOrd="1" destOrd="0" presId="urn:microsoft.com/office/officeart/2008/layout/LinedList"/>
    <dgm:cxn modelId="{343C9377-1C3C-4FBF-8BB4-2281F419759E}" type="presParOf" srcId="{2EDF661A-6A25-4F1F-8A29-9A053F79FAA1}" destId="{796DB2FB-8363-4343-A628-3F7F7A54CF14}" srcOrd="2" destOrd="0" presId="urn:microsoft.com/office/officeart/2008/layout/LinedList"/>
    <dgm:cxn modelId="{FEC8AC81-AAC3-4E8A-AC88-31FEBF5DA162}" type="presParOf" srcId="{A7DFE992-4425-45F4-9301-A534490EFFBB}" destId="{0DFAD0C4-738B-4319-8F75-5CD814176DCD}" srcOrd="2" destOrd="0" presId="urn:microsoft.com/office/officeart/2008/layout/LinedList"/>
    <dgm:cxn modelId="{A0C12900-AAFF-4BBE-AB18-95E292A93865}" type="presParOf" srcId="{A7DFE992-4425-45F4-9301-A534490EFFBB}" destId="{8576318A-6B80-4FCA-8E80-1E567D9AE26D}" srcOrd="3" destOrd="0" presId="urn:microsoft.com/office/officeart/2008/layout/LinedList"/>
    <dgm:cxn modelId="{8E3D4A6D-8E33-4BC7-9711-89D3B667DF42}" type="presParOf" srcId="{A7DFE992-4425-45F4-9301-A534490EFFBB}" destId="{01B9C54B-D3A4-46B0-95D0-242748945569}" srcOrd="4" destOrd="0" presId="urn:microsoft.com/office/officeart/2008/layout/LinedList"/>
    <dgm:cxn modelId="{ECCF20F4-73AA-4471-97E2-E48C8F81DEEB}" type="presParOf" srcId="{01B9C54B-D3A4-46B0-95D0-242748945569}" destId="{E54F0AB1-2887-4514-A5A5-9614994C46B2}" srcOrd="0" destOrd="0" presId="urn:microsoft.com/office/officeart/2008/layout/LinedList"/>
    <dgm:cxn modelId="{F4779A66-2A09-477E-A184-040F6D8735BC}" type="presParOf" srcId="{01B9C54B-D3A4-46B0-95D0-242748945569}" destId="{CC93C365-6FF8-44BC-8104-93CF8E024D9B}" srcOrd="1" destOrd="0" presId="urn:microsoft.com/office/officeart/2008/layout/LinedList"/>
    <dgm:cxn modelId="{5FE722AF-65DB-49CE-B84C-18C518D83512}" type="presParOf" srcId="{01B9C54B-D3A4-46B0-95D0-242748945569}" destId="{46EA6F91-CA93-4E91-9FC9-018B761ED281}" srcOrd="2" destOrd="0" presId="urn:microsoft.com/office/officeart/2008/layout/LinedList"/>
    <dgm:cxn modelId="{8A18132C-ED9D-4AAF-A072-E3D0AE157CE3}" type="presParOf" srcId="{A7DFE992-4425-45F4-9301-A534490EFFBB}" destId="{8914B0C5-6C7E-48B6-B666-73076E4B8B04}" srcOrd="5" destOrd="0" presId="urn:microsoft.com/office/officeart/2008/layout/LinedList"/>
    <dgm:cxn modelId="{EA15DA67-E984-4132-9885-237D5A324398}" type="presParOf" srcId="{A7DFE992-4425-45F4-9301-A534490EFFBB}" destId="{DAD3D2E4-3456-44F1-9E5B-1F4022A1B2D6}" srcOrd="6" destOrd="0" presId="urn:microsoft.com/office/officeart/2008/layout/LinedList"/>
    <dgm:cxn modelId="{00CF8958-7B69-4583-8E92-ACF4E1F0FDFA}" type="presParOf" srcId="{9D6E511D-32D8-4082-9809-7316A4AF5949}" destId="{72BF9BB6-21E7-41C2-B8E1-8596F6153B69}" srcOrd="2" destOrd="0" presId="urn:microsoft.com/office/officeart/2008/layout/LinedList"/>
    <dgm:cxn modelId="{9B41EE95-B2D8-400D-B888-F5D0BA826048}" type="presParOf" srcId="{9D6E511D-32D8-4082-9809-7316A4AF5949}" destId="{BB14882E-C16D-4BB1-8288-5FF6DD4524D4}" srcOrd="3" destOrd="0" presId="urn:microsoft.com/office/officeart/2008/layout/LinedList"/>
    <dgm:cxn modelId="{7D321A05-2ECB-426A-B2A3-703B63087459}" type="presParOf" srcId="{BB14882E-C16D-4BB1-8288-5FF6DD4524D4}" destId="{B148A09D-C790-4EC8-9BF2-CE3B3865D439}" srcOrd="0" destOrd="0" presId="urn:microsoft.com/office/officeart/2008/layout/LinedList"/>
    <dgm:cxn modelId="{D94CFD72-CB71-4B9F-A7D0-D7C3E69BB690}" type="presParOf" srcId="{BB14882E-C16D-4BB1-8288-5FF6DD4524D4}" destId="{00D01407-B10A-46B7-9EB0-2D0F5AE6C5B1}" srcOrd="1" destOrd="0" presId="urn:microsoft.com/office/officeart/2008/layout/LinedList"/>
    <dgm:cxn modelId="{3E08EBFC-D4BE-47F3-9CA3-741D953160FB}" type="presParOf" srcId="{00D01407-B10A-46B7-9EB0-2D0F5AE6C5B1}" destId="{E7B282B4-58E8-4D7A-8ABC-F0CBE5F0814F}" srcOrd="0" destOrd="0" presId="urn:microsoft.com/office/officeart/2008/layout/LinedList"/>
    <dgm:cxn modelId="{1A84D34D-BB38-4010-A212-1569A138E31F}" type="presParOf" srcId="{00D01407-B10A-46B7-9EB0-2D0F5AE6C5B1}" destId="{8025D8F3-8E13-48BC-ACE1-8C175979528E}" srcOrd="1" destOrd="0" presId="urn:microsoft.com/office/officeart/2008/layout/LinedList"/>
    <dgm:cxn modelId="{DB521082-82CD-498A-ABE1-D9B7907B5889}" type="presParOf" srcId="{8025D8F3-8E13-48BC-ACE1-8C175979528E}" destId="{5D103D1D-478B-422B-8F58-16F447F47657}" srcOrd="0" destOrd="0" presId="urn:microsoft.com/office/officeart/2008/layout/LinedList"/>
    <dgm:cxn modelId="{5DB488C4-D640-4726-86AD-BC3D6892C003}" type="presParOf" srcId="{8025D8F3-8E13-48BC-ACE1-8C175979528E}" destId="{48067E41-4AD7-4D3D-A134-C3122A7F6FCB}" srcOrd="1" destOrd="0" presId="urn:microsoft.com/office/officeart/2008/layout/LinedList"/>
    <dgm:cxn modelId="{15CC8DB2-D4AA-4AE5-856B-B6030C1C0907}" type="presParOf" srcId="{8025D8F3-8E13-48BC-ACE1-8C175979528E}" destId="{6958B6A0-90A0-4090-BC13-C9207FFA9AFB}" srcOrd="2" destOrd="0" presId="urn:microsoft.com/office/officeart/2008/layout/LinedList"/>
    <dgm:cxn modelId="{506CCD8D-0574-40BE-9849-22B631592782}" type="presParOf" srcId="{00D01407-B10A-46B7-9EB0-2D0F5AE6C5B1}" destId="{61608D6D-70D9-4203-97F6-2D3DFDAD1E12}" srcOrd="2" destOrd="0" presId="urn:microsoft.com/office/officeart/2008/layout/LinedList"/>
    <dgm:cxn modelId="{8AA28890-B4E9-4CCB-BD85-6DDE99CFD3B1}" type="presParOf" srcId="{00D01407-B10A-46B7-9EB0-2D0F5AE6C5B1}" destId="{09C0272D-F7E0-47E2-AF2B-72C64A4774BE}" srcOrd="3" destOrd="0" presId="urn:microsoft.com/office/officeart/2008/layout/LinedList"/>
    <dgm:cxn modelId="{98CBC963-61D3-469C-AA08-4C115F358234}" type="presParOf" srcId="{9D6E511D-32D8-4082-9809-7316A4AF5949}" destId="{BB272C06-6CC6-4DA4-8D38-7D721D3AFF93}" srcOrd="4" destOrd="0" presId="urn:microsoft.com/office/officeart/2008/layout/LinedList"/>
    <dgm:cxn modelId="{04002E08-24A8-4147-B698-C898CA2CC9C4}" type="presParOf" srcId="{9D6E511D-32D8-4082-9809-7316A4AF5949}" destId="{132AFE63-4BEF-464F-85B4-C15F5EBB4BB1}" srcOrd="5" destOrd="0" presId="urn:microsoft.com/office/officeart/2008/layout/LinedList"/>
    <dgm:cxn modelId="{BCA85760-BF71-4B6D-8971-B9377B832985}" type="presParOf" srcId="{132AFE63-4BEF-464F-85B4-C15F5EBB4BB1}" destId="{C2C353C7-84B7-4841-B7BE-CE6A57904893}" srcOrd="0" destOrd="0" presId="urn:microsoft.com/office/officeart/2008/layout/LinedList"/>
    <dgm:cxn modelId="{5B3B90CB-476C-43D1-B943-36345574A89E}" type="presParOf" srcId="{132AFE63-4BEF-464F-85B4-C15F5EBB4BB1}" destId="{459EACEB-0A28-4E12-A114-B70E7936A951}" srcOrd="1" destOrd="0" presId="urn:microsoft.com/office/officeart/2008/layout/LinedList"/>
    <dgm:cxn modelId="{6CBFC0CA-724A-4304-8DD2-7D5C6A87CB34}" type="presParOf" srcId="{459EACEB-0A28-4E12-A114-B70E7936A951}" destId="{2F2DAA00-7009-4F53-AA51-D694BF6B17E4}" srcOrd="0" destOrd="0" presId="urn:microsoft.com/office/officeart/2008/layout/LinedList"/>
    <dgm:cxn modelId="{A14344F7-5788-42B0-9A79-A6B251A49640}" type="presParOf" srcId="{459EACEB-0A28-4E12-A114-B70E7936A951}" destId="{24F7EAC1-E345-4AE2-B8B3-8D13DED503F1}" srcOrd="1" destOrd="0" presId="urn:microsoft.com/office/officeart/2008/layout/LinedList"/>
    <dgm:cxn modelId="{C97B8A83-0C9B-4F48-B169-A0F4AC4A3542}" type="presParOf" srcId="{24F7EAC1-E345-4AE2-B8B3-8D13DED503F1}" destId="{956DF002-85C8-4A05-A336-A43B47A60133}" srcOrd="0" destOrd="0" presId="urn:microsoft.com/office/officeart/2008/layout/LinedList"/>
    <dgm:cxn modelId="{4D74DE3F-9686-4B48-8976-12FAF81D191B}" type="presParOf" srcId="{24F7EAC1-E345-4AE2-B8B3-8D13DED503F1}" destId="{320D4471-A6E9-4DC9-86EC-A8C2467A604F}" srcOrd="1" destOrd="0" presId="urn:microsoft.com/office/officeart/2008/layout/LinedList"/>
    <dgm:cxn modelId="{C185AE43-05B7-4E8C-ACF4-073868B5E6E5}" type="presParOf" srcId="{24F7EAC1-E345-4AE2-B8B3-8D13DED503F1}" destId="{642D2D6F-B292-42CA-8149-6BFF071A51FB}" srcOrd="2" destOrd="0" presId="urn:microsoft.com/office/officeart/2008/layout/LinedList"/>
    <dgm:cxn modelId="{E012437A-E98C-4F36-9890-BDA8CFA39468}" type="presParOf" srcId="{459EACEB-0A28-4E12-A114-B70E7936A951}" destId="{FE939349-165D-41B4-8575-E135145ED43E}" srcOrd="2" destOrd="0" presId="urn:microsoft.com/office/officeart/2008/layout/LinedList"/>
    <dgm:cxn modelId="{C5480C78-73DA-4733-9CE6-A4F03DDEEA2E}" type="presParOf" srcId="{459EACEB-0A28-4E12-A114-B70E7936A951}" destId="{DC7FDE56-746A-45BD-9AD5-59D2E7C1BEBA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BFAFB5-8C83-4AEA-AD40-465A02F7E47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C0BDB5F-5CB8-46E0-989D-ACDD366157F3}">
      <dgm:prSet/>
      <dgm:spPr/>
      <dgm:t>
        <a:bodyPr/>
        <a:lstStyle/>
        <a:p>
          <a:r>
            <a:rPr lang="da-DK" i="0" dirty="0"/>
            <a:t>Følger op på at klubbens støtte kommer det rigtige sted hen.</a:t>
          </a:r>
          <a:endParaRPr lang="en-US" dirty="0"/>
        </a:p>
      </dgm:t>
    </dgm:pt>
    <dgm:pt modelId="{E41816DF-3C6A-4029-84E8-FA6742BD96BC}" type="parTrans" cxnId="{5F2B01DA-9485-4C5C-B672-082D1A33BC88}">
      <dgm:prSet/>
      <dgm:spPr/>
      <dgm:t>
        <a:bodyPr/>
        <a:lstStyle/>
        <a:p>
          <a:endParaRPr lang="en-US"/>
        </a:p>
      </dgm:t>
    </dgm:pt>
    <dgm:pt modelId="{42A9B582-B1F6-4B62-8202-804B7CE44F1C}" type="sibTrans" cxnId="{5F2B01DA-9485-4C5C-B672-082D1A33BC88}">
      <dgm:prSet/>
      <dgm:spPr/>
      <dgm:t>
        <a:bodyPr/>
        <a:lstStyle/>
        <a:p>
          <a:endParaRPr lang="en-US"/>
        </a:p>
      </dgm:t>
    </dgm:pt>
    <dgm:pt modelId="{582B4F74-AAD9-4E5F-A395-E1B56ED4BEE4}">
      <dgm:prSet/>
      <dgm:spPr/>
      <dgm:t>
        <a:bodyPr/>
        <a:lstStyle/>
        <a:p>
          <a:r>
            <a:rPr lang="da-DK" i="0"/>
            <a:t>ISO har taletid på hvert klubmøde, hvor hun orienterer om sit arbejde</a:t>
          </a:r>
          <a:endParaRPr lang="en-US"/>
        </a:p>
      </dgm:t>
    </dgm:pt>
    <dgm:pt modelId="{EB007B31-3271-422B-9D37-4F2BFCFD469D}" type="parTrans" cxnId="{95CD9FE4-5B5F-4933-9164-E30C59400EDD}">
      <dgm:prSet/>
      <dgm:spPr/>
      <dgm:t>
        <a:bodyPr/>
        <a:lstStyle/>
        <a:p>
          <a:endParaRPr lang="en-US"/>
        </a:p>
      </dgm:t>
    </dgm:pt>
    <dgm:pt modelId="{51BA9C92-D5FB-49E5-81A8-09615F41C173}" type="sibTrans" cxnId="{95CD9FE4-5B5F-4933-9164-E30C59400EDD}">
      <dgm:prSet/>
      <dgm:spPr/>
      <dgm:t>
        <a:bodyPr/>
        <a:lstStyle/>
        <a:p>
          <a:endParaRPr lang="en-US"/>
        </a:p>
      </dgm:t>
    </dgm:pt>
    <dgm:pt modelId="{EC51D97C-080F-4905-B41D-6F7D362C4344}" type="pres">
      <dgm:prSet presAssocID="{52BFAFB5-8C83-4AEA-AD40-465A02F7E471}" presName="outerComposite" presStyleCnt="0">
        <dgm:presLayoutVars>
          <dgm:chMax val="5"/>
          <dgm:dir/>
          <dgm:resizeHandles val="exact"/>
        </dgm:presLayoutVars>
      </dgm:prSet>
      <dgm:spPr/>
    </dgm:pt>
    <dgm:pt modelId="{28988327-F44F-4867-8816-7805BDA0DEC7}" type="pres">
      <dgm:prSet presAssocID="{52BFAFB5-8C83-4AEA-AD40-465A02F7E471}" presName="dummyMaxCanvas" presStyleCnt="0">
        <dgm:presLayoutVars/>
      </dgm:prSet>
      <dgm:spPr/>
    </dgm:pt>
    <dgm:pt modelId="{1700C626-7218-4578-ADAA-531FE615B91D}" type="pres">
      <dgm:prSet presAssocID="{52BFAFB5-8C83-4AEA-AD40-465A02F7E471}" presName="TwoNodes_1" presStyleLbl="node1" presStyleIdx="0" presStyleCnt="2">
        <dgm:presLayoutVars>
          <dgm:bulletEnabled val="1"/>
        </dgm:presLayoutVars>
      </dgm:prSet>
      <dgm:spPr/>
    </dgm:pt>
    <dgm:pt modelId="{4D7E8B5C-DD03-47AC-91D7-E5A9B5AC8DF7}" type="pres">
      <dgm:prSet presAssocID="{52BFAFB5-8C83-4AEA-AD40-465A02F7E471}" presName="TwoNodes_2" presStyleLbl="node1" presStyleIdx="1" presStyleCnt="2">
        <dgm:presLayoutVars>
          <dgm:bulletEnabled val="1"/>
        </dgm:presLayoutVars>
      </dgm:prSet>
      <dgm:spPr/>
    </dgm:pt>
    <dgm:pt modelId="{2E65A8D5-FEC6-4F61-837C-9F675A2A8A3F}" type="pres">
      <dgm:prSet presAssocID="{52BFAFB5-8C83-4AEA-AD40-465A02F7E471}" presName="TwoConn_1-2" presStyleLbl="fgAccFollowNode1" presStyleIdx="0" presStyleCnt="1">
        <dgm:presLayoutVars>
          <dgm:bulletEnabled val="1"/>
        </dgm:presLayoutVars>
      </dgm:prSet>
      <dgm:spPr/>
    </dgm:pt>
    <dgm:pt modelId="{68BAE7CC-07AE-4C92-A397-3768A41A62E7}" type="pres">
      <dgm:prSet presAssocID="{52BFAFB5-8C83-4AEA-AD40-465A02F7E471}" presName="TwoNodes_1_text" presStyleLbl="node1" presStyleIdx="1" presStyleCnt="2">
        <dgm:presLayoutVars>
          <dgm:bulletEnabled val="1"/>
        </dgm:presLayoutVars>
      </dgm:prSet>
      <dgm:spPr/>
    </dgm:pt>
    <dgm:pt modelId="{09ED2445-1266-4115-944A-CD21E899EC10}" type="pres">
      <dgm:prSet presAssocID="{52BFAFB5-8C83-4AEA-AD40-465A02F7E471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CBDBAF6C-E9FB-4851-8405-BF51C4A5AE18}" type="presOf" srcId="{42A9B582-B1F6-4B62-8202-804B7CE44F1C}" destId="{2E65A8D5-FEC6-4F61-837C-9F675A2A8A3F}" srcOrd="0" destOrd="0" presId="urn:microsoft.com/office/officeart/2005/8/layout/vProcess5"/>
    <dgm:cxn modelId="{06E63170-D73A-431D-BCCA-3C857F259DCC}" type="presOf" srcId="{582B4F74-AAD9-4E5F-A395-E1B56ED4BEE4}" destId="{4D7E8B5C-DD03-47AC-91D7-E5A9B5AC8DF7}" srcOrd="0" destOrd="0" presId="urn:microsoft.com/office/officeart/2005/8/layout/vProcess5"/>
    <dgm:cxn modelId="{508A9C80-D2F5-492E-93D4-AF33869F7F15}" type="presOf" srcId="{7C0BDB5F-5CB8-46E0-989D-ACDD366157F3}" destId="{68BAE7CC-07AE-4C92-A397-3768A41A62E7}" srcOrd="1" destOrd="0" presId="urn:microsoft.com/office/officeart/2005/8/layout/vProcess5"/>
    <dgm:cxn modelId="{0F855697-9059-42F1-8187-25F30FBE6A9F}" type="presOf" srcId="{582B4F74-AAD9-4E5F-A395-E1B56ED4BEE4}" destId="{09ED2445-1266-4115-944A-CD21E899EC10}" srcOrd="1" destOrd="0" presId="urn:microsoft.com/office/officeart/2005/8/layout/vProcess5"/>
    <dgm:cxn modelId="{B753F3AB-E2B4-4133-9223-E9B42270B302}" type="presOf" srcId="{52BFAFB5-8C83-4AEA-AD40-465A02F7E471}" destId="{EC51D97C-080F-4905-B41D-6F7D362C4344}" srcOrd="0" destOrd="0" presId="urn:microsoft.com/office/officeart/2005/8/layout/vProcess5"/>
    <dgm:cxn modelId="{5F2B01DA-9485-4C5C-B672-082D1A33BC88}" srcId="{52BFAFB5-8C83-4AEA-AD40-465A02F7E471}" destId="{7C0BDB5F-5CB8-46E0-989D-ACDD366157F3}" srcOrd="0" destOrd="0" parTransId="{E41816DF-3C6A-4029-84E8-FA6742BD96BC}" sibTransId="{42A9B582-B1F6-4B62-8202-804B7CE44F1C}"/>
    <dgm:cxn modelId="{174B5FE3-0D42-45A5-9A99-B25F9693ADB9}" type="presOf" srcId="{7C0BDB5F-5CB8-46E0-989D-ACDD366157F3}" destId="{1700C626-7218-4578-ADAA-531FE615B91D}" srcOrd="0" destOrd="0" presId="urn:microsoft.com/office/officeart/2005/8/layout/vProcess5"/>
    <dgm:cxn modelId="{95CD9FE4-5B5F-4933-9164-E30C59400EDD}" srcId="{52BFAFB5-8C83-4AEA-AD40-465A02F7E471}" destId="{582B4F74-AAD9-4E5F-A395-E1B56ED4BEE4}" srcOrd="1" destOrd="0" parTransId="{EB007B31-3271-422B-9D37-4F2BFCFD469D}" sibTransId="{51BA9C92-D5FB-49E5-81A8-09615F41C173}"/>
    <dgm:cxn modelId="{BB7EABCC-3DC2-4D55-9711-3D10B2D43A4B}" type="presParOf" srcId="{EC51D97C-080F-4905-B41D-6F7D362C4344}" destId="{28988327-F44F-4867-8816-7805BDA0DEC7}" srcOrd="0" destOrd="0" presId="urn:microsoft.com/office/officeart/2005/8/layout/vProcess5"/>
    <dgm:cxn modelId="{873CF55A-62C9-4D6D-94F3-B5C06177D3D0}" type="presParOf" srcId="{EC51D97C-080F-4905-B41D-6F7D362C4344}" destId="{1700C626-7218-4578-ADAA-531FE615B91D}" srcOrd="1" destOrd="0" presId="urn:microsoft.com/office/officeart/2005/8/layout/vProcess5"/>
    <dgm:cxn modelId="{F7EF676A-F782-41CE-9BC6-7FF558EA99FD}" type="presParOf" srcId="{EC51D97C-080F-4905-B41D-6F7D362C4344}" destId="{4D7E8B5C-DD03-47AC-91D7-E5A9B5AC8DF7}" srcOrd="2" destOrd="0" presId="urn:microsoft.com/office/officeart/2005/8/layout/vProcess5"/>
    <dgm:cxn modelId="{3E30D7ED-C08D-405B-9007-D73F511706B2}" type="presParOf" srcId="{EC51D97C-080F-4905-B41D-6F7D362C4344}" destId="{2E65A8D5-FEC6-4F61-837C-9F675A2A8A3F}" srcOrd="3" destOrd="0" presId="urn:microsoft.com/office/officeart/2005/8/layout/vProcess5"/>
    <dgm:cxn modelId="{61759709-3715-4409-ADAB-A3F0C818029C}" type="presParOf" srcId="{EC51D97C-080F-4905-B41D-6F7D362C4344}" destId="{68BAE7CC-07AE-4C92-A397-3768A41A62E7}" srcOrd="4" destOrd="0" presId="urn:microsoft.com/office/officeart/2005/8/layout/vProcess5"/>
    <dgm:cxn modelId="{0C928E55-5BED-473A-98A6-F149BD50A136}" type="presParOf" srcId="{EC51D97C-080F-4905-B41D-6F7D362C4344}" destId="{09ED2445-1266-4115-944A-CD21E899EC10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422D2C-2D91-41B0-8BFE-1E4D46EA68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45D7923-4D76-4E51-8CF9-5CF3146C431D}">
      <dgm:prSet custT="1"/>
      <dgm:spPr/>
      <dgm:t>
        <a:bodyPr/>
        <a:lstStyle/>
        <a:p>
          <a:r>
            <a:rPr lang="da-DK" sz="2200" dirty="0"/>
            <a:t>ISO indsender indrapporterings-skema til DISO om klubbens donationer pr. 31. januar og </a:t>
          </a:r>
          <a:br>
            <a:rPr lang="da-DK" sz="2200" dirty="0"/>
          </a:br>
          <a:r>
            <a:rPr lang="da-DK" sz="2200" dirty="0"/>
            <a:t>30. juni.  </a:t>
          </a:r>
          <a:endParaRPr lang="en-US" sz="2200" dirty="0"/>
        </a:p>
      </dgm:t>
    </dgm:pt>
    <dgm:pt modelId="{9B4392B7-5778-4D96-8114-9362F4D4E383}" type="parTrans" cxnId="{E0D5E8D2-DFC2-40AC-A363-F0F488F1CA0D}">
      <dgm:prSet/>
      <dgm:spPr/>
      <dgm:t>
        <a:bodyPr/>
        <a:lstStyle/>
        <a:p>
          <a:endParaRPr lang="en-US"/>
        </a:p>
      </dgm:t>
    </dgm:pt>
    <dgm:pt modelId="{B5D23497-D462-44FD-8D85-36AF7ACF33F8}" type="sibTrans" cxnId="{E0D5E8D2-DFC2-40AC-A363-F0F488F1CA0D}">
      <dgm:prSet/>
      <dgm:spPr/>
      <dgm:t>
        <a:bodyPr/>
        <a:lstStyle/>
        <a:p>
          <a:endParaRPr lang="en-US"/>
        </a:p>
      </dgm:t>
    </dgm:pt>
    <dgm:pt modelId="{D56ACE55-A7A2-4A7A-8F9B-88040266A90B}">
      <dgm:prSet custT="1"/>
      <dgm:spPr/>
      <dgm:t>
        <a:bodyPr/>
        <a:lstStyle/>
        <a:p>
          <a:r>
            <a:rPr lang="da-DK" sz="2200" dirty="0"/>
            <a:t>Skemaerne skal være DISO i hænde senest den 10. i måneden efter forfald. </a:t>
          </a:r>
          <a:endParaRPr lang="en-US" sz="2200" dirty="0"/>
        </a:p>
      </dgm:t>
    </dgm:pt>
    <dgm:pt modelId="{08FB66CB-0FBA-4FF0-9A98-CB019F95CD86}" type="parTrans" cxnId="{FC6C0FC4-6E72-48AD-B1B7-596BC841C1C8}">
      <dgm:prSet/>
      <dgm:spPr/>
      <dgm:t>
        <a:bodyPr/>
        <a:lstStyle/>
        <a:p>
          <a:endParaRPr lang="en-US"/>
        </a:p>
      </dgm:t>
    </dgm:pt>
    <dgm:pt modelId="{B4DC2A0A-4C7D-4B88-974E-056C76533DA2}" type="sibTrans" cxnId="{FC6C0FC4-6E72-48AD-B1B7-596BC841C1C8}">
      <dgm:prSet/>
      <dgm:spPr/>
      <dgm:t>
        <a:bodyPr/>
        <a:lstStyle/>
        <a:p>
          <a:endParaRPr lang="en-US"/>
        </a:p>
      </dgm:t>
    </dgm:pt>
    <dgm:pt modelId="{A647F10B-F131-4F39-B09C-F75CD3A22B98}" type="pres">
      <dgm:prSet presAssocID="{45422D2C-2D91-41B0-8BFE-1E4D46EA6802}" presName="linear" presStyleCnt="0">
        <dgm:presLayoutVars>
          <dgm:animLvl val="lvl"/>
          <dgm:resizeHandles val="exact"/>
        </dgm:presLayoutVars>
      </dgm:prSet>
      <dgm:spPr/>
    </dgm:pt>
    <dgm:pt modelId="{578246C7-C97A-486C-9AA9-511DFCF48D4F}" type="pres">
      <dgm:prSet presAssocID="{B45D7923-4D76-4E51-8CF9-5CF3146C431D}" presName="parentText" presStyleLbl="node1" presStyleIdx="0" presStyleCnt="2" custLinFactNeighborX="2733" custLinFactNeighborY="15130">
        <dgm:presLayoutVars>
          <dgm:chMax val="0"/>
          <dgm:bulletEnabled val="1"/>
        </dgm:presLayoutVars>
      </dgm:prSet>
      <dgm:spPr/>
    </dgm:pt>
    <dgm:pt modelId="{6E765822-E68D-42BB-BFB0-DCC82AFD2B70}" type="pres">
      <dgm:prSet presAssocID="{B5D23497-D462-44FD-8D85-36AF7ACF33F8}" presName="spacer" presStyleCnt="0"/>
      <dgm:spPr/>
    </dgm:pt>
    <dgm:pt modelId="{899C3886-1AE3-4FAA-81EB-B647973B58C7}" type="pres">
      <dgm:prSet presAssocID="{D56ACE55-A7A2-4A7A-8F9B-88040266A90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0FFB517-B0F0-4AB6-8B5B-DA8D445C86A7}" type="presOf" srcId="{B45D7923-4D76-4E51-8CF9-5CF3146C431D}" destId="{578246C7-C97A-486C-9AA9-511DFCF48D4F}" srcOrd="0" destOrd="0" presId="urn:microsoft.com/office/officeart/2005/8/layout/vList2"/>
    <dgm:cxn modelId="{7AED63B7-B54F-4B3A-91E3-BB31BF1E5248}" type="presOf" srcId="{45422D2C-2D91-41B0-8BFE-1E4D46EA6802}" destId="{A647F10B-F131-4F39-B09C-F75CD3A22B98}" srcOrd="0" destOrd="0" presId="urn:microsoft.com/office/officeart/2005/8/layout/vList2"/>
    <dgm:cxn modelId="{FC6C0FC4-6E72-48AD-B1B7-596BC841C1C8}" srcId="{45422D2C-2D91-41B0-8BFE-1E4D46EA6802}" destId="{D56ACE55-A7A2-4A7A-8F9B-88040266A90B}" srcOrd="1" destOrd="0" parTransId="{08FB66CB-0FBA-4FF0-9A98-CB019F95CD86}" sibTransId="{B4DC2A0A-4C7D-4B88-974E-056C76533DA2}"/>
    <dgm:cxn modelId="{60F16EC6-030D-417D-A7A7-D03E1E71D612}" type="presOf" srcId="{D56ACE55-A7A2-4A7A-8F9B-88040266A90B}" destId="{899C3886-1AE3-4FAA-81EB-B647973B58C7}" srcOrd="0" destOrd="0" presId="urn:microsoft.com/office/officeart/2005/8/layout/vList2"/>
    <dgm:cxn modelId="{E0D5E8D2-DFC2-40AC-A363-F0F488F1CA0D}" srcId="{45422D2C-2D91-41B0-8BFE-1E4D46EA6802}" destId="{B45D7923-4D76-4E51-8CF9-5CF3146C431D}" srcOrd="0" destOrd="0" parTransId="{9B4392B7-5778-4D96-8114-9362F4D4E383}" sibTransId="{B5D23497-D462-44FD-8D85-36AF7ACF33F8}"/>
    <dgm:cxn modelId="{3B9A9FC4-A2BB-4D6B-94E9-0EF89469DC34}" type="presParOf" srcId="{A647F10B-F131-4F39-B09C-F75CD3A22B98}" destId="{578246C7-C97A-486C-9AA9-511DFCF48D4F}" srcOrd="0" destOrd="0" presId="urn:microsoft.com/office/officeart/2005/8/layout/vList2"/>
    <dgm:cxn modelId="{84E28401-4BA2-4BC3-BE66-39B17B36AC00}" type="presParOf" srcId="{A647F10B-F131-4F39-B09C-F75CD3A22B98}" destId="{6E765822-E68D-42BB-BFB0-DCC82AFD2B70}" srcOrd="1" destOrd="0" presId="urn:microsoft.com/office/officeart/2005/8/layout/vList2"/>
    <dgm:cxn modelId="{BF79350D-EDCC-4E9F-BE28-523C09BC1523}" type="presParOf" srcId="{A647F10B-F131-4F39-B09C-F75CD3A22B98}" destId="{899C3886-1AE3-4FAA-81EB-B647973B58C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BC765-CFCA-4F1B-8486-589F11A01CF1}">
      <dsp:nvSpPr>
        <dsp:cNvPr id="0" name=""/>
        <dsp:cNvSpPr/>
      </dsp:nvSpPr>
      <dsp:spPr>
        <a:xfrm>
          <a:off x="0" y="605510"/>
          <a:ext cx="796109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000" b="1" kern="1200" dirty="0"/>
            <a:t>Brug vores håndbog</a:t>
          </a:r>
          <a:endParaRPr lang="en-US" sz="4000" b="1" kern="1200" dirty="0"/>
        </a:p>
      </dsp:txBody>
      <dsp:txXfrm>
        <a:off x="59399" y="664909"/>
        <a:ext cx="7842292" cy="1098002"/>
      </dsp:txXfrm>
    </dsp:sp>
    <dsp:sp modelId="{54ADF8D1-B641-407C-9F52-DC32B1D53161}">
      <dsp:nvSpPr>
        <dsp:cNvPr id="0" name=""/>
        <dsp:cNvSpPr/>
      </dsp:nvSpPr>
      <dsp:spPr>
        <a:xfrm>
          <a:off x="0" y="1951220"/>
          <a:ext cx="796109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2765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2800" kern="1200" dirty="0"/>
            <a:t>Årets gang og deadlines i klubbestyrelsen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2800" kern="1200" dirty="0"/>
            <a:t>Poster i klubbestyrelsen</a:t>
          </a:r>
          <a:endParaRPr lang="en-US" sz="2800" kern="1200" dirty="0"/>
        </a:p>
      </dsp:txBody>
      <dsp:txXfrm>
        <a:off x="0" y="1951220"/>
        <a:ext cx="7961090" cy="1076400"/>
      </dsp:txXfrm>
    </dsp:sp>
    <dsp:sp modelId="{9E603E60-29F3-4197-9981-B7BD2E716F15}">
      <dsp:nvSpPr>
        <dsp:cNvPr id="0" name=""/>
        <dsp:cNvSpPr/>
      </dsp:nvSpPr>
      <dsp:spPr>
        <a:xfrm>
          <a:off x="0" y="3215742"/>
          <a:ext cx="796109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000" b="1" i="1" kern="1200" dirty="0"/>
            <a:t>Så er du kommet godt i gang</a:t>
          </a:r>
          <a:endParaRPr lang="en-US" sz="4000" b="1" kern="1200" dirty="0"/>
        </a:p>
      </dsp:txBody>
      <dsp:txXfrm>
        <a:off x="59399" y="3275141"/>
        <a:ext cx="784229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56A321-7C09-4DC2-AEBD-3BE60DD5128D}">
      <dsp:nvSpPr>
        <dsp:cNvPr id="0" name=""/>
        <dsp:cNvSpPr/>
      </dsp:nvSpPr>
      <dsp:spPr>
        <a:xfrm>
          <a:off x="0" y="2355"/>
          <a:ext cx="111562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5F7AA-92D4-45BB-B948-D97B8EB353CE}">
      <dsp:nvSpPr>
        <dsp:cNvPr id="0" name=""/>
        <dsp:cNvSpPr/>
      </dsp:nvSpPr>
      <dsp:spPr>
        <a:xfrm>
          <a:off x="0" y="2355"/>
          <a:ext cx="2231242" cy="1606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b="1" i="0" kern="1200" dirty="0"/>
            <a:t>Klubbens </a:t>
          </a:r>
          <a:br>
            <a:rPr lang="da-DK" sz="1900" b="1" i="0" kern="1200" dirty="0"/>
          </a:br>
          <a:r>
            <a:rPr lang="da-DK" sz="1900" b="1" i="0" kern="1200" dirty="0"/>
            <a:t>hjælpe-programmer</a:t>
          </a:r>
          <a:endParaRPr lang="en-US" sz="1900" kern="1200" dirty="0"/>
        </a:p>
      </dsp:txBody>
      <dsp:txXfrm>
        <a:off x="0" y="2355"/>
        <a:ext cx="2231242" cy="1606649"/>
      </dsp:txXfrm>
    </dsp:sp>
    <dsp:sp modelId="{5BBB7C7A-9891-4837-A6EB-B665CA8C02BD}">
      <dsp:nvSpPr>
        <dsp:cNvPr id="0" name=""/>
        <dsp:cNvSpPr/>
      </dsp:nvSpPr>
      <dsp:spPr>
        <a:xfrm>
          <a:off x="2398586" y="39697"/>
          <a:ext cx="8757627" cy="746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i="0" kern="1200" dirty="0"/>
            <a:t>Har ansvaret for klubbens støtte og hjælpeprojekter.</a:t>
          </a:r>
          <a:endParaRPr lang="en-US" sz="2400" kern="1200" dirty="0"/>
        </a:p>
      </dsp:txBody>
      <dsp:txXfrm>
        <a:off x="2398586" y="39697"/>
        <a:ext cx="8757627" cy="746840"/>
      </dsp:txXfrm>
    </dsp:sp>
    <dsp:sp modelId="{0DFAD0C4-738B-4319-8F75-5CD814176DCD}">
      <dsp:nvSpPr>
        <dsp:cNvPr id="0" name=""/>
        <dsp:cNvSpPr/>
      </dsp:nvSpPr>
      <dsp:spPr>
        <a:xfrm>
          <a:off x="2231242" y="786538"/>
          <a:ext cx="89249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3C365-6FF8-44BC-8104-93CF8E024D9B}">
      <dsp:nvSpPr>
        <dsp:cNvPr id="0" name=""/>
        <dsp:cNvSpPr/>
      </dsp:nvSpPr>
      <dsp:spPr>
        <a:xfrm>
          <a:off x="2398586" y="823880"/>
          <a:ext cx="8757627" cy="746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i="0" kern="1200" dirty="0"/>
            <a:t>Står for indsamling af f.eks. brugte briller, dåseringe, etc.</a:t>
          </a:r>
          <a:endParaRPr lang="en-US" sz="2400" kern="1200" dirty="0"/>
        </a:p>
      </dsp:txBody>
      <dsp:txXfrm>
        <a:off x="2398586" y="823880"/>
        <a:ext cx="8757627" cy="746840"/>
      </dsp:txXfrm>
    </dsp:sp>
    <dsp:sp modelId="{8914B0C5-6C7E-48B6-B666-73076E4B8B04}">
      <dsp:nvSpPr>
        <dsp:cNvPr id="0" name=""/>
        <dsp:cNvSpPr/>
      </dsp:nvSpPr>
      <dsp:spPr>
        <a:xfrm>
          <a:off x="2231242" y="1570721"/>
          <a:ext cx="89249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BF9BB6-21E7-41C2-B8E1-8596F6153B69}">
      <dsp:nvSpPr>
        <dsp:cNvPr id="0" name=""/>
        <dsp:cNvSpPr/>
      </dsp:nvSpPr>
      <dsp:spPr>
        <a:xfrm>
          <a:off x="0" y="1609004"/>
          <a:ext cx="111562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48A09D-C790-4EC8-9BF2-CE3B3865D439}">
      <dsp:nvSpPr>
        <dsp:cNvPr id="0" name=""/>
        <dsp:cNvSpPr/>
      </dsp:nvSpPr>
      <dsp:spPr>
        <a:xfrm>
          <a:off x="0" y="1609004"/>
          <a:ext cx="2231242" cy="1606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b="1" i="0" kern="1200" dirty="0"/>
            <a:t>Kontakt til venskabsklubber </a:t>
          </a:r>
          <a:endParaRPr lang="en-US" sz="1900" kern="1200" dirty="0"/>
        </a:p>
      </dsp:txBody>
      <dsp:txXfrm>
        <a:off x="0" y="1609004"/>
        <a:ext cx="2231242" cy="1606649"/>
      </dsp:txXfrm>
    </dsp:sp>
    <dsp:sp modelId="{48067E41-4AD7-4D3D-A134-C3122A7F6FCB}">
      <dsp:nvSpPr>
        <dsp:cNvPr id="0" name=""/>
        <dsp:cNvSpPr/>
      </dsp:nvSpPr>
      <dsp:spPr>
        <a:xfrm>
          <a:off x="2398586" y="1681963"/>
          <a:ext cx="8757627" cy="1459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i="0" kern="1200" dirty="0"/>
            <a:t>Medvirker til at etablere eller vedligeholde </a:t>
          </a:r>
          <a:br>
            <a:rPr lang="da-DK" sz="2400" i="0" kern="1200" dirty="0"/>
          </a:br>
          <a:r>
            <a:rPr lang="da-DK" sz="2400" i="0" kern="1200" dirty="0"/>
            <a:t>kontakten til venskabsklubber. </a:t>
          </a:r>
          <a:endParaRPr lang="en-US" sz="2400" kern="1200" dirty="0"/>
        </a:p>
      </dsp:txBody>
      <dsp:txXfrm>
        <a:off x="2398586" y="1681963"/>
        <a:ext cx="8757627" cy="1459163"/>
      </dsp:txXfrm>
    </dsp:sp>
    <dsp:sp modelId="{61608D6D-70D9-4203-97F6-2D3DFDAD1E12}">
      <dsp:nvSpPr>
        <dsp:cNvPr id="0" name=""/>
        <dsp:cNvSpPr/>
      </dsp:nvSpPr>
      <dsp:spPr>
        <a:xfrm>
          <a:off x="2231242" y="3141126"/>
          <a:ext cx="89249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72C06-6CC6-4DA4-8D38-7D721D3AFF93}">
      <dsp:nvSpPr>
        <dsp:cNvPr id="0" name=""/>
        <dsp:cNvSpPr/>
      </dsp:nvSpPr>
      <dsp:spPr>
        <a:xfrm>
          <a:off x="0" y="3215654"/>
          <a:ext cx="111562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C353C7-84B7-4841-B7BE-CE6A57904893}">
      <dsp:nvSpPr>
        <dsp:cNvPr id="0" name=""/>
        <dsp:cNvSpPr/>
      </dsp:nvSpPr>
      <dsp:spPr>
        <a:xfrm>
          <a:off x="0" y="3215654"/>
          <a:ext cx="2231242" cy="1606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b="1" i="0" kern="1200"/>
            <a:t>Kontakt til fadderbørn </a:t>
          </a:r>
          <a:endParaRPr lang="en-US" sz="1900" kern="1200"/>
        </a:p>
      </dsp:txBody>
      <dsp:txXfrm>
        <a:off x="0" y="3215654"/>
        <a:ext cx="2231242" cy="1606649"/>
      </dsp:txXfrm>
    </dsp:sp>
    <dsp:sp modelId="{320D4471-A6E9-4DC9-86EC-A8C2467A604F}">
      <dsp:nvSpPr>
        <dsp:cNvPr id="0" name=""/>
        <dsp:cNvSpPr/>
      </dsp:nvSpPr>
      <dsp:spPr>
        <a:xfrm>
          <a:off x="2398586" y="3288612"/>
          <a:ext cx="8757627" cy="1459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i="0" kern="1200" dirty="0"/>
            <a:t>Medvirker til at etablere eller vedligeholde </a:t>
          </a:r>
          <a:br>
            <a:rPr lang="da-DK" sz="2400" i="0" kern="1200" dirty="0"/>
          </a:br>
          <a:r>
            <a:rPr lang="da-DK" sz="2400" i="0" kern="1200" dirty="0"/>
            <a:t>kontakt til fadderbørn.</a:t>
          </a:r>
          <a:endParaRPr lang="en-US" sz="2400" kern="1200" dirty="0"/>
        </a:p>
      </dsp:txBody>
      <dsp:txXfrm>
        <a:off x="2398586" y="3288612"/>
        <a:ext cx="8757627" cy="1459163"/>
      </dsp:txXfrm>
    </dsp:sp>
    <dsp:sp modelId="{FE939349-165D-41B4-8575-E135145ED43E}">
      <dsp:nvSpPr>
        <dsp:cNvPr id="0" name=""/>
        <dsp:cNvSpPr/>
      </dsp:nvSpPr>
      <dsp:spPr>
        <a:xfrm>
          <a:off x="2231242" y="4747776"/>
          <a:ext cx="89249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0C626-7218-4578-ADAA-531FE615B91D}">
      <dsp:nvSpPr>
        <dsp:cNvPr id="0" name=""/>
        <dsp:cNvSpPr/>
      </dsp:nvSpPr>
      <dsp:spPr>
        <a:xfrm>
          <a:off x="0" y="0"/>
          <a:ext cx="5495412" cy="13915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i="0" kern="1200" dirty="0"/>
            <a:t>Følger op på at klubbens støtte kommer det rigtige sted hen.</a:t>
          </a:r>
          <a:endParaRPr lang="en-US" sz="2200" kern="1200" dirty="0"/>
        </a:p>
      </dsp:txBody>
      <dsp:txXfrm>
        <a:off x="40758" y="40758"/>
        <a:ext cx="4057088" cy="1310081"/>
      </dsp:txXfrm>
    </dsp:sp>
    <dsp:sp modelId="{4D7E8B5C-DD03-47AC-91D7-E5A9B5AC8DF7}">
      <dsp:nvSpPr>
        <dsp:cNvPr id="0" name=""/>
        <dsp:cNvSpPr/>
      </dsp:nvSpPr>
      <dsp:spPr>
        <a:xfrm>
          <a:off x="969778" y="1700841"/>
          <a:ext cx="5495412" cy="13915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i="0" kern="1200"/>
            <a:t>ISO har taletid på hvert klubmøde, hvor hun orienterer om sit arbejde</a:t>
          </a:r>
          <a:endParaRPr lang="en-US" sz="2200" kern="1200"/>
        </a:p>
      </dsp:txBody>
      <dsp:txXfrm>
        <a:off x="1010536" y="1741599"/>
        <a:ext cx="3539579" cy="1310081"/>
      </dsp:txXfrm>
    </dsp:sp>
    <dsp:sp modelId="{2E65A8D5-FEC6-4F61-837C-9F675A2A8A3F}">
      <dsp:nvSpPr>
        <dsp:cNvPr id="0" name=""/>
        <dsp:cNvSpPr/>
      </dsp:nvSpPr>
      <dsp:spPr>
        <a:xfrm>
          <a:off x="4590873" y="1093950"/>
          <a:ext cx="904538" cy="90453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794394" y="1093950"/>
        <a:ext cx="497496" cy="6806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246C7-C97A-486C-9AA9-511DFCF48D4F}">
      <dsp:nvSpPr>
        <dsp:cNvPr id="0" name=""/>
        <dsp:cNvSpPr/>
      </dsp:nvSpPr>
      <dsp:spPr>
        <a:xfrm>
          <a:off x="0" y="469419"/>
          <a:ext cx="5333583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 dirty="0"/>
            <a:t>ISO indsender indrapporterings-skema til DISO om klubbens donationer pr. 31. januar og </a:t>
          </a:r>
          <a:br>
            <a:rPr lang="da-DK" sz="2200" kern="1200" dirty="0"/>
          </a:br>
          <a:r>
            <a:rPr lang="da-DK" sz="2200" kern="1200" dirty="0"/>
            <a:t>30. juni.  </a:t>
          </a:r>
          <a:endParaRPr lang="en-US" sz="2200" kern="1200" dirty="0"/>
        </a:p>
      </dsp:txBody>
      <dsp:txXfrm>
        <a:off x="76105" y="545524"/>
        <a:ext cx="5181373" cy="1406815"/>
      </dsp:txXfrm>
    </dsp:sp>
    <dsp:sp modelId="{899C3886-1AE3-4FAA-81EB-B647973B58C7}">
      <dsp:nvSpPr>
        <dsp:cNvPr id="0" name=""/>
        <dsp:cNvSpPr/>
      </dsp:nvSpPr>
      <dsp:spPr>
        <a:xfrm>
          <a:off x="0" y="2187321"/>
          <a:ext cx="5333583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 dirty="0"/>
            <a:t>Skemaerne skal være DISO i hænde senest den 10. i måneden efter forfald. </a:t>
          </a:r>
          <a:endParaRPr lang="en-US" sz="2200" kern="1200" dirty="0"/>
        </a:p>
      </dsp:txBody>
      <dsp:txXfrm>
        <a:off x="76105" y="2263426"/>
        <a:ext cx="5181373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44FA9168-1AA0-4330-93C8-8A2BC786DA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C5761D6-F269-4E92-99D5-40AC843D86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82ACD21-6E0C-4060-B51B-8CF266F9DA87}" type="datetime1">
              <a:rPr lang="da-DK" smtClean="0"/>
              <a:t>12-05-2026</a:t>
            </a:fld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12D8426-202C-4385-BEF1-8D0C15BC74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CF91F5F-CE2D-4C59-9BE8-D5C9660BC8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82E420-31C0-4FAB-9C47-370244A3A0D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53939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 noProof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5C5BB-4774-46DE-BCB8-38BE93BFBBFD}" type="datetime1">
              <a:rPr lang="da-DK" smtClean="0"/>
              <a:pPr/>
              <a:t>12-05-2026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 noProof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FBDF500-FE05-4D50-AB42-37EDEB80A66C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9349205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D8A54-B9A6-1BE4-1831-09E76E518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0A3E414D-6703-6E22-B13C-75F156F695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A5B02FF-1D68-0813-4F6D-FE7981062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40879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DCDB8-21DF-57A6-A081-03686EAF9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6F97C34-D65B-B33E-2314-F799DF297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144371C-78A4-07D5-0293-B0325F33B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27958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5514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8EA6E-89E3-5937-0821-562837204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1082EAFA-0C10-7E8B-3100-2E20877A8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D34057F-63AB-FC88-A3D7-9F8EC7ACA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68569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91E10-4210-B367-1CAB-2C4CDE31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DA52AB6-5095-0CD9-1EF8-EB8C1EBBE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436C358-EAC9-620E-91A0-998413CC2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56264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91E10-4210-B367-1CAB-2C4CDE31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DA52AB6-5095-0CD9-1EF8-EB8C1EBBE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436C358-EAC9-620E-91A0-998413CC2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56264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5B55F-079A-74BF-72F7-6ED368B3D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202377C-0221-6DCA-F99E-44844A579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D6FF710-AB3E-F9BB-5D47-28F2700970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8192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67A46-B587-A543-C0C3-D620D713C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E43782A3-1E50-B514-1976-5449E7B1F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082E2FA-9374-D58C-0669-A5C142271D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957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BA29B-7899-EEBA-3B75-6C927D8DA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103AF8E3-55C5-53FC-E475-A4C8C7027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DD5FE07-F7DF-ABE4-A701-EBB713F09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697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E9A8E-FB7F-4AA2-EC10-B644E34E8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531FD36-D7B8-76E0-2130-087CF149A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A896837-9EBB-18AB-23B8-D8B462ACFB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675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04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96603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17363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303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080438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8617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873743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612564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610779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547" y="1545680"/>
            <a:ext cx="4143555" cy="1536580"/>
          </a:xfrm>
        </p:spPr>
        <p:txBody>
          <a:bodyPr rtlCol="0"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pPr rtl="0"/>
            <a:r>
              <a:rPr lang="da-DK" noProof="0" dirty="0"/>
              <a:t>INDHOLD</a:t>
            </a:r>
            <a:br>
              <a:rPr lang="da-DK" noProof="0" dirty="0"/>
            </a:br>
            <a:r>
              <a:rPr lang="da-DK" noProof="0" dirty="0"/>
              <a:t>SLIDE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14145" y="2138878"/>
            <a:ext cx="4361941" cy="31229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343058" y="188023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1" name="Undertitel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77546" y="3220752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Slideundertitel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188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77A75830-97F6-4D74-A47F-8CD50EFD37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TO INDHOLD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27200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4744" y="2272009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dsholder til tekst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dsholder til indhold 3">
            <a:extLst>
              <a:ext uri="{FF2B5EF4-FFF2-40B4-BE49-F238E27FC236}">
                <a16:creationId xmlns:a16="http://schemas.microsoft.com/office/drawing/2014/main" id="{ED988384-E3A4-482D-94EF-A8F8894AA50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10145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186573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275333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rtlCol="0" anchor="b">
            <a:noAutofit/>
          </a:bodyPr>
          <a:lstStyle>
            <a:lvl1pPr>
              <a:defRPr sz="4000"/>
            </a:lvl1pPr>
          </a:lstStyle>
          <a:p>
            <a:pPr rtl="0"/>
            <a:r>
              <a:rPr lang="da-DK" noProof="0"/>
              <a:t>BILLEDE</a:t>
            </a:r>
            <a:br>
              <a:rPr lang="da-DK" noProof="0"/>
            </a:br>
            <a:r>
              <a:rPr lang="da-DK" noProof="0"/>
              <a:t>MED</a:t>
            </a:r>
            <a:br>
              <a:rPr lang="da-DK" noProof="0"/>
            </a:br>
            <a:r>
              <a:rPr lang="da-DK" noProof="0"/>
              <a:t>BILLEDTEKST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0" y="3283710"/>
            <a:ext cx="3932237" cy="2439988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dsholder til tekst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371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25A1ED5E-125E-4828-9BC6-A73A2C8B88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318288"/>
            <a:ext cx="8807116" cy="2387600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PRÆSENTATION</a:t>
            </a:r>
            <a:br>
              <a:rPr lang="da-DK" noProof="0"/>
            </a:br>
            <a:r>
              <a:rPr lang="da-DK" noProof="0"/>
              <a:t>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3052756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</a:t>
            </a:r>
            <a:br>
              <a:rPr lang="da-DK" noProof="0"/>
            </a:br>
            <a:r>
              <a:rPr lang="da-DK" noProof="0"/>
              <a:t>Dolor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28977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396630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26781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PRÆSENTATION</a:t>
            </a:r>
            <a:br>
              <a:rPr lang="da-DK" noProof="0"/>
            </a:br>
            <a:r>
              <a:rPr lang="da-DK" noProof="0"/>
              <a:t>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</a:t>
            </a:r>
            <a:br>
              <a:rPr lang="da-DK" noProof="0"/>
            </a:br>
            <a:r>
              <a:rPr lang="da-DK" noProof="0"/>
              <a:t>Dolor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15979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687446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TITEL PÅ PRÆSENTATION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</a:t>
            </a:r>
            <a:br>
              <a:rPr lang="da-DK" noProof="0"/>
            </a:br>
            <a:r>
              <a:rPr lang="da-DK" noProof="0"/>
              <a:t>Dolor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32986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6251742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-1"/>
            <a:ext cx="12192000" cy="446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85756"/>
            <a:ext cx="8807116" cy="915873"/>
          </a:xfrm>
        </p:spPr>
        <p:txBody>
          <a:bodyPr rtlCol="0"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TITEL PÅ PRÆSENTATION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50473"/>
            <a:ext cx="9144000" cy="601840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 Dolor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82423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 rtlCol="0"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986155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INDHOLDSSLIDE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9641" y="3775165"/>
            <a:ext cx="9971158" cy="2427923"/>
          </a:xfrm>
        </p:spPr>
        <p:txBody>
          <a:bodyPr rtlCol="0">
            <a:normAutofit/>
          </a:bodyPr>
          <a:lstStyle>
            <a:lvl1pPr marL="0" indent="0"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ndertitel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Slideundertitel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810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INDHOLDSSLIDE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9641" y="3133484"/>
            <a:ext cx="10515600" cy="242792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ndertitel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Slideundertitel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3331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1CF94AF4-4F78-4DA5-8571-FD66FFA6313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1" y="546844"/>
            <a:ext cx="8997738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INDHOLDSSLIDE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7520" y="3581731"/>
            <a:ext cx="8997737" cy="223046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0400" y="6159402"/>
            <a:ext cx="2788169" cy="365125"/>
          </a:xfrm>
        </p:spPr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8" y="244717"/>
            <a:ext cx="72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2" y="161638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ndertitel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20" y="1757035"/>
            <a:ext cx="8997737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Slideundertitel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0938200" y="1341281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1016" y="1377655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480265F1-E793-484F-ADC9-31450ADF8B0E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688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INDHOLD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71409" y="2588054"/>
            <a:ext cx="5228216" cy="31229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ndertitel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Slideundertitel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38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316701"/>
            <a:ext cx="10515600" cy="1500187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da-DK" noProof="0"/>
              <a:t>SEKTION</a:t>
            </a:r>
            <a:br>
              <a:rPr lang="da-DK" noProof="0"/>
            </a:br>
            <a:r>
              <a:rPr lang="da-DK" noProof="0"/>
              <a:t>SKILLESLIDE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083026"/>
            <a:ext cx="10515600" cy="77032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a-DK" noProof="0"/>
              <a:t>Sektionsundertitel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7900A71E-3FCF-4E9F-9CE1-57411851763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ktangel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dsholder til tekst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65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6719867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ktion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781919"/>
            <a:ext cx="10515600" cy="1500187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da-DK" noProof="0"/>
              <a:t>SEKTION</a:t>
            </a:r>
            <a:br>
              <a:rPr lang="da-DK" noProof="0"/>
            </a:br>
            <a:r>
              <a:rPr lang="da-DK" noProof="0"/>
              <a:t>SKILLESLIDE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548244"/>
            <a:ext cx="10515600" cy="77032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a-DK" noProof="0"/>
              <a:t>Sektionsundertitel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8800" y="6159402"/>
            <a:ext cx="2919886" cy="365125"/>
          </a:xfrm>
        </p:spPr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318600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4405945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dsholder til tekst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956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ktion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B37245BE-F984-498B-9CBB-C4DDD775060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0" y="2316701"/>
            <a:ext cx="9556063" cy="1500187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da-DK" noProof="0"/>
              <a:t>SEKTION</a:t>
            </a:r>
            <a:br>
              <a:rPr lang="da-DK" noProof="0"/>
            </a:br>
            <a:r>
              <a:rPr lang="da-DK" noProof="0"/>
              <a:t>SKILLESLIDE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7520" y="4083026"/>
            <a:ext cx="9556064" cy="77032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a-DK" noProof="0"/>
              <a:t>Sektionsundertitel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1285167" y="255684"/>
            <a:ext cx="72000" cy="3411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666742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dsholder til tekst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21" name="Lige forbindelse 20">
            <a:extLst>
              <a:ext uri="{FF2B5EF4-FFF2-40B4-BE49-F238E27FC236}">
                <a16:creationId xmlns:a16="http://schemas.microsoft.com/office/drawing/2014/main" id="{BA8760C4-08C1-4929-A6AE-568F678838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969AE345-7CB6-4F86-99E6-C8B881714A2B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7401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ktion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SEKTION</a:t>
            </a:r>
            <a:br>
              <a:rPr lang="da-DK" noProof="0"/>
            </a:br>
            <a:r>
              <a:rPr lang="da-DK" noProof="0"/>
              <a:t>SKILLESLIDE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ndertitel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Slideundertitel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9905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ktion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 rtlCol="0"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pPr rtl="0"/>
            <a:r>
              <a:rPr lang="da-DK" noProof="0"/>
              <a:t>SEKTION</a:t>
            </a:r>
            <a:br>
              <a:rPr lang="da-DK" noProof="0"/>
            </a:br>
            <a:r>
              <a:rPr lang="da-DK" noProof="0"/>
              <a:t>SKILLESLIDE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ndertitel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Slideundertitel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929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0A30FC14-A5B3-4B00-8DE8-B6E28CF32743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TO INDHOLD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27200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386142"/>
            <a:ext cx="5157787" cy="2015247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4744" y="2272009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D9DAC08-B52B-4DCC-9D22-E4E54E71163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4744" y="3386142"/>
            <a:ext cx="5183188" cy="2015247"/>
          </a:xfrm>
        </p:spPr>
        <p:txBody>
          <a:bodyPr rtlCol="0"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</a:pPr>
            <a:r>
              <a:rPr lang="da-DK" noProof="0"/>
              <a:t>Klik for at redigere i master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dsholder til tekst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2774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CBBFDD45-3FE7-46CA-9142-8DBABF181C2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TO INDHOLD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27200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4744" y="2272009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8" y="255684"/>
            <a:ext cx="72000" cy="157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forbindelse 19">
            <a:extLst>
              <a:ext uri="{FF2B5EF4-FFF2-40B4-BE49-F238E27FC236}">
                <a16:creationId xmlns:a16="http://schemas.microsoft.com/office/drawing/2014/main" id="{728791ED-1F60-48B9-B73C-7835714E670D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ladsholder til tekst 15">
            <a:extLst>
              <a:ext uri="{FF2B5EF4-FFF2-40B4-BE49-F238E27FC236}">
                <a16:creationId xmlns:a16="http://schemas.microsoft.com/office/drawing/2014/main" id="{F968FAF7-548C-4383-BE8C-5A194EC21F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DBEDEE03-9903-44CE-8EB8-22B19F5E8DD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6FE8DF3E-FD5B-4215-B847-DFFB761C21A4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dsholder til indhold 3">
            <a:extLst>
              <a:ext uri="{FF2B5EF4-FFF2-40B4-BE49-F238E27FC236}">
                <a16:creationId xmlns:a16="http://schemas.microsoft.com/office/drawing/2014/main" id="{C2B73E5D-AD65-4FEE-89DE-2E2643A345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5" name="Pladsholder til indhold 3">
            <a:extLst>
              <a:ext uri="{FF2B5EF4-FFF2-40B4-BE49-F238E27FC236}">
                <a16:creationId xmlns:a16="http://schemas.microsoft.com/office/drawing/2014/main" id="{E10D0906-57D4-410E-823B-3BAD416949E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10145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12973930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4" name="Pladsholder til tekst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8" y="2272009"/>
            <a:ext cx="4759643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TO INDHOLD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227200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ladsholder til indhold 3">
            <a:extLst>
              <a:ext uri="{FF2B5EF4-FFF2-40B4-BE49-F238E27FC236}">
                <a16:creationId xmlns:a16="http://schemas.microsoft.com/office/drawing/2014/main" id="{757A12BA-9C40-44B2-BB42-FE7A1F89A09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27519" y="3386142"/>
            <a:ext cx="4783074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7" name="Pladsholder til indhold 3">
            <a:extLst>
              <a:ext uri="{FF2B5EF4-FFF2-40B4-BE49-F238E27FC236}">
                <a16:creationId xmlns:a16="http://schemas.microsoft.com/office/drawing/2014/main" id="{16A390F6-1520-488F-97A9-78F0B2119006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911271" y="3386142"/>
            <a:ext cx="4783075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35902670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4" name="Pladsholder til tekst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9" y="2272009"/>
            <a:ext cx="4540672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TO INDHOLD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227200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ladsholder til indhold 3">
            <a:extLst>
              <a:ext uri="{FF2B5EF4-FFF2-40B4-BE49-F238E27FC236}">
                <a16:creationId xmlns:a16="http://schemas.microsoft.com/office/drawing/2014/main" id="{80E9747C-D5E4-4606-9D3D-103BF578726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527519" y="3386142"/>
            <a:ext cx="4559068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9" name="Pladsholder til indhold 3">
            <a:extLst>
              <a:ext uri="{FF2B5EF4-FFF2-40B4-BE49-F238E27FC236}">
                <a16:creationId xmlns:a16="http://schemas.microsoft.com/office/drawing/2014/main" id="{C45F91F2-CC9B-43AA-A5DF-A0BCEB342754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911271" y="3386142"/>
            <a:ext cx="4783069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611792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lede o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D0DB8CD8-F2C6-48F5-8A73-E5FB643BC475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SLIDE MED BILLEDE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dsholder til tekst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ladsholder til billede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59525"/>
            <a:ext cx="12192000" cy="387291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E25C7F29-6151-4F91-80D1-C96C51C06795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4107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lede o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E50F2065-1E46-45F4-8B82-40AFF3B380E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SLIDE MED BILLEDE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0" name="Pladsholder til billede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46000" y="1659525"/>
            <a:ext cx="11700000" cy="4517136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2A58BD2B-1B9B-49E6-8C1A-77F7A60420D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ladsholder til tekst 15">
            <a:extLst>
              <a:ext uri="{FF2B5EF4-FFF2-40B4-BE49-F238E27FC236}">
                <a16:creationId xmlns:a16="http://schemas.microsoft.com/office/drawing/2014/main" id="{A17DA84B-7C7B-413F-9A4E-88B7975E1C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453C73EB-9DF5-425B-B9EA-BADEC34670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09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05945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lede o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4" name="Pladsholder til billede 19">
            <a:extLst>
              <a:ext uri="{FF2B5EF4-FFF2-40B4-BE49-F238E27FC236}">
                <a16:creationId xmlns:a16="http://schemas.microsoft.com/office/drawing/2014/main" id="{90DA0444-D1E1-48F5-9158-243679F7B6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67439"/>
            <a:ext cx="12192000" cy="4009222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BILLEDE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139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illede o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dsholder til billede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7" y="4435638"/>
            <a:ext cx="8807116" cy="1571359"/>
          </a:xfrm>
        </p:spPr>
        <p:txBody>
          <a:bodyPr rtlCol="0"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BILLEDE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3" name="Pladsholder til tekst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E2311598-88E6-4CCA-AFD4-E5D87D3AAF1D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689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DA48C424-A3E8-45D9-A344-780A64F65F99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DIAGRAMDIAS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9" name="Pladsholder til tekst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31697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431112"/>
            <a:ext cx="5157787" cy="2017154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4784" y="1402584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2" name="Pladsholder til indhold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4784" y="2516716"/>
            <a:ext cx="5183188" cy="2931545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611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10540321-6794-45E5-A403-F840A499D67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26" name="Lige forbindelse 25">
            <a:extLst>
              <a:ext uri="{FF2B5EF4-FFF2-40B4-BE49-F238E27FC236}">
                <a16:creationId xmlns:a16="http://schemas.microsoft.com/office/drawing/2014/main" id="{FA226BC7-E49E-4871-8B90-93766E659C8E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15">
            <a:extLst>
              <a:ext uri="{FF2B5EF4-FFF2-40B4-BE49-F238E27FC236}">
                <a16:creationId xmlns:a16="http://schemas.microsoft.com/office/drawing/2014/main" id="{7FD1F1BF-3901-435E-A225-44921D7097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29" name="Lige forbindelse 28">
            <a:extLst>
              <a:ext uri="{FF2B5EF4-FFF2-40B4-BE49-F238E27FC236}">
                <a16:creationId xmlns:a16="http://schemas.microsoft.com/office/drawing/2014/main" id="{3A349A95-A047-4A05-83FB-F32C3818143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DIAGRAMDIAS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8" y="255842"/>
            <a:ext cx="7200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9" name="Pladsholder til tekst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31697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431112"/>
            <a:ext cx="5157787" cy="277325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4784" y="1402584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2" name="Pladsholder til indhold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4784" y="2516716"/>
            <a:ext cx="5183188" cy="3687653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5DF95BF2-B52F-4059-BC20-4B61F5F92FC3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852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4" name="Pladsholder til tekst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8" y="2272009"/>
            <a:ext cx="4759643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DIAGRAM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dsholder til indhold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5328" y="3386142"/>
            <a:ext cx="4759643" cy="277325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141475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1" name="Pladsholder til indhold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911272" y="2528891"/>
            <a:ext cx="4783083" cy="3630507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670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ktangel 23">
            <a:extLst>
              <a:ext uri="{FF2B5EF4-FFF2-40B4-BE49-F238E27FC236}">
                <a16:creationId xmlns:a16="http://schemas.microsoft.com/office/drawing/2014/main" id="{00CD2376-834B-4EE0-BA14-A9AEA213561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4" name="Pladsholder til tekst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9" y="2272009"/>
            <a:ext cx="4540672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DIAGRAM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dsholder til indhold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5329" y="3386142"/>
            <a:ext cx="4540672" cy="277325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141475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1" name="Pladsholder til indhold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911272" y="2528891"/>
            <a:ext cx="4783083" cy="3630507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3516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0ED1F5F9-2E42-493E-906D-AA9F7D5F0880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47703"/>
            <a:ext cx="6291150" cy="1328497"/>
          </a:xfrm>
        </p:spPr>
        <p:txBody>
          <a:bodyPr rtlCol="0" anchor="b">
            <a:no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BILLEDE MED</a:t>
            </a:r>
            <a:br>
              <a:rPr lang="da-DK" noProof="0"/>
            </a:br>
            <a:r>
              <a:rPr lang="da-DK" noProof="0"/>
              <a:t>BILLEDTEKSTSLIDE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950934"/>
            <a:ext cx="12192000" cy="2581498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0" y="2216910"/>
            <a:ext cx="6291150" cy="654726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1723" cy="181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2102969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dsholder til tekst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98707FDA-D4BE-43FA-91CD-CBA55EB8CA17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7538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801289E2-E0FB-4100-99AE-FC48AB519EE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rtlCol="0" anchor="b">
            <a:noAutofit/>
          </a:bodyPr>
          <a:lstStyle>
            <a:lvl1pPr>
              <a:defRPr sz="4000"/>
            </a:lvl1pPr>
          </a:lstStyle>
          <a:p>
            <a:pPr rtl="0"/>
            <a:r>
              <a:rPr lang="da-DK" noProof="0"/>
              <a:t>BILLEDE</a:t>
            </a:r>
            <a:br>
              <a:rPr lang="da-DK" noProof="0"/>
            </a:br>
            <a:r>
              <a:rPr lang="da-DK" noProof="0"/>
              <a:t>MED</a:t>
            </a:r>
            <a:br>
              <a:rPr lang="da-DK" noProof="0"/>
            </a:br>
            <a:r>
              <a:rPr lang="da-DK" noProof="0"/>
              <a:t>BILLEDTEKST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255600"/>
            <a:ext cx="5231567" cy="6346800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0" y="3283710"/>
            <a:ext cx="3932237" cy="2439988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FBF50E9D-E2D8-41FB-816D-829494C06AD8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dsholder til tekst 15">
            <a:extLst>
              <a:ext uri="{FF2B5EF4-FFF2-40B4-BE49-F238E27FC236}">
                <a16:creationId xmlns:a16="http://schemas.microsoft.com/office/drawing/2014/main" id="{0C17ED7B-D5EA-4FB8-8E1B-F04BFE982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20" name="Lige forbindelse 19">
            <a:extLst>
              <a:ext uri="{FF2B5EF4-FFF2-40B4-BE49-F238E27FC236}">
                <a16:creationId xmlns:a16="http://schemas.microsoft.com/office/drawing/2014/main" id="{4A992C28-7C5F-479C-A649-564EFD0EEAB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5D1F0C21-A9B5-47E2-93F8-6226D37312FC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4376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1" y="652069"/>
            <a:ext cx="3490800" cy="2390931"/>
          </a:xfrm>
        </p:spPr>
        <p:txBody>
          <a:bodyPr rtlCol="0" anchor="b">
            <a:noAutofit/>
          </a:bodyPr>
          <a:lstStyle>
            <a:lvl1pPr>
              <a:defRPr sz="4000"/>
            </a:lvl1pPr>
          </a:lstStyle>
          <a:p>
            <a:pPr rtl="0"/>
            <a:r>
              <a:rPr lang="da-DK" noProof="0"/>
              <a:t>BILLEDE</a:t>
            </a:r>
            <a:br>
              <a:rPr lang="da-DK" noProof="0"/>
            </a:br>
            <a:r>
              <a:rPr lang="da-DK" noProof="0"/>
              <a:t>MED</a:t>
            </a:r>
            <a:br>
              <a:rPr lang="da-DK" noProof="0"/>
            </a:br>
            <a:r>
              <a:rPr lang="da-DK" noProof="0"/>
              <a:t>BILLEDTEKST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19351" y="3283710"/>
            <a:ext cx="3490800" cy="2439988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1277838" y="837332"/>
            <a:ext cx="72843" cy="2042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65941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dsholder til tekst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207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dsholder til billede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20892" y="5027253"/>
            <a:ext cx="5373461" cy="1132143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 Dolor</a:t>
            </a:r>
          </a:p>
        </p:txBody>
      </p:sp>
      <p:cxnSp>
        <p:nvCxnSpPr>
          <p:cNvPr id="20" name="Lige forbindelse 19">
            <a:extLst>
              <a:ext uri="{FF2B5EF4-FFF2-40B4-BE49-F238E27FC236}">
                <a16:creationId xmlns:a16="http://schemas.microsoft.com/office/drawing/2014/main" id="{4B6A7686-9AC4-4F00-9096-A661393BEBDC}"/>
              </a:ext>
            </a:extLst>
          </p:cNvPr>
          <p:cNvCxnSpPr/>
          <p:nvPr userDrawn="1"/>
        </p:nvCxnSpPr>
        <p:spPr>
          <a:xfrm>
            <a:off x="1838883" y="607270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6" y="4626870"/>
            <a:ext cx="4626665" cy="1389106"/>
          </a:xfrm>
        </p:spPr>
        <p:txBody>
          <a:bodyPr rtlCol="0"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BILLEDE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E088D115-EF5A-444B-AD3E-D2EE18401B4A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462494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1675254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sig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7427B840-CC27-4923-A00E-7899AF7A4460}"/>
              </a:ext>
            </a:extLst>
          </p:cNvPr>
          <p:cNvSpPr/>
          <p:nvPr userDrawn="1"/>
        </p:nvSpPr>
        <p:spPr>
          <a:xfrm>
            <a:off x="0" y="5764039"/>
            <a:ext cx="12192000" cy="109396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da-DK" noProof="0"/>
              <a:t>OVERSIGTSSLIDE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45270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1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>
              <a:solidFill>
                <a:schemeClr val="bg2"/>
              </a:solidFill>
            </a:endParaRPr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dsholder til tekst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45270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2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45270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3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56391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4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56391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5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56391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6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928801" y="287627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467663" y="287627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006525" y="287627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28801" y="498747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467663" y="498747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5" name="Pladsholder til tekst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006525" y="498747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7" name="Pladsholder til billede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8" name="Pladsholder til billede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9" name="Pladsholder til billede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0" name="Pladsholder til billede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1" name="Pladsholder til billede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2" name="Pladsholder til billede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</p:spTree>
    <p:extLst>
      <p:ext uri="{BB962C8B-B14F-4D97-AF65-F5344CB8AC3E}">
        <p14:creationId xmlns:p14="http://schemas.microsoft.com/office/powerpoint/2010/main" val="3260961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versig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70994831-EE46-4DEA-9077-4FEBBCD60EB3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da-DK" noProof="0"/>
              <a:t>OVERSIGTSSLIDE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1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244444"/>
            <a:ext cx="72000" cy="9075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2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3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4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5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6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928801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467663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006525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28801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467663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5" name="Pladsholder til tekst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006525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7" name="Pladsholder til billede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8" name="Pladsholder til billede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9" name="Pladsholder til billede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0" name="Pladsholder til billede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1" name="Pladsholder til billede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2" name="Pladsholder til billede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cxnSp>
        <p:nvCxnSpPr>
          <p:cNvPr id="57" name="Lige forbindelse 56">
            <a:extLst>
              <a:ext uri="{FF2B5EF4-FFF2-40B4-BE49-F238E27FC236}">
                <a16:creationId xmlns:a16="http://schemas.microsoft.com/office/drawing/2014/main" id="{6EC8F712-6C02-43F3-8A0A-5DCA975E7C3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>
            <a:extLst>
              <a:ext uri="{FF2B5EF4-FFF2-40B4-BE49-F238E27FC236}">
                <a16:creationId xmlns:a16="http://schemas.microsoft.com/office/drawing/2014/main" id="{18B62D71-4318-4C96-828A-D19FFBFA7BDA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ladsholder til tekst 15">
            <a:extLst>
              <a:ext uri="{FF2B5EF4-FFF2-40B4-BE49-F238E27FC236}">
                <a16:creationId xmlns:a16="http://schemas.microsoft.com/office/drawing/2014/main" id="{12E8DD1E-B3CA-4756-A792-B476AFA9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9603F760-AD2F-4611-99B6-58C4666AEBA1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182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versig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ktangel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da-DK" noProof="0"/>
              <a:t>OVERSIGT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1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dsholder til tekst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ladsholder til tekst 15">
            <a:extLst>
              <a:ext uri="{FF2B5EF4-FFF2-40B4-BE49-F238E27FC236}">
                <a16:creationId xmlns:a16="http://schemas.microsoft.com/office/drawing/2014/main" id="{AC031692-3E92-4C7E-A067-5F49BD1267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84400" y="838800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2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3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4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5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6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1386001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924863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463725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1386001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924863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5" name="Pladsholder til tekst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463725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7" name="Pladsholder til billede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8" name="Pladsholder til billede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9" name="Pladsholder til billede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0" name="Pladsholder til billede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1" name="Pladsholder til billede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2" name="Pladsholder til billede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2735452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versig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ktangel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4724400" y="0"/>
            <a:ext cx="74676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da-DK" noProof="0"/>
              <a:t>OVERSIGT</a:t>
            </a:r>
            <a:br>
              <a:rPr lang="da-DK" noProof="0"/>
            </a:br>
            <a:r>
              <a:rPr lang="da-DK" noProof="0"/>
              <a:t>SLIDE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1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dsholder til tekst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2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3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4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5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Titel på element 6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1386001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924863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463725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1386001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924863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5" name="Pladsholder til tekst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463725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47" name="Pladsholder til billede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8" name="Pladsholder til billede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9" name="Pladsholder til billede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0" name="Pladsholder til billede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1" name="Pladsholder til billede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2" name="Pladsholder til billede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3920621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k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85FB182-4CCC-45D7-A2A4-A593CA00EB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8E2AFE-9147-47F3-ADFE-AD251E989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4400" y="1144587"/>
            <a:ext cx="9395400" cy="1483413"/>
          </a:xfrm>
        </p:spPr>
        <p:txBody>
          <a:bodyPr rtlCol="0">
            <a:noAutofit/>
          </a:bodyPr>
          <a:lstStyle>
            <a:lvl1pPr>
              <a:defRPr sz="5500"/>
            </a:lvl1pPr>
          </a:lstStyle>
          <a:p>
            <a:pPr rtl="0"/>
            <a:r>
              <a:rPr lang="da-DK" noProof="0"/>
              <a:t>TAK</a:t>
            </a:r>
            <a:br>
              <a:rPr lang="da-DK" noProof="0"/>
            </a:br>
            <a:r>
              <a:rPr lang="da-DK" noProof="0"/>
              <a:t>!.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9B46BDE-7853-435A-80A6-D25940D17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4C83E82-A916-403C-8BE8-252132A94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C7F2326-238E-4FE6-8842-680DE4A0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B9D0891-2A9E-4F35-82BE-7966AECBB0F1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0" name="Undertitel 2">
            <a:extLst>
              <a:ext uri="{FF2B5EF4-FFF2-40B4-BE49-F238E27FC236}">
                <a16:creationId xmlns:a16="http://schemas.microsoft.com/office/drawing/2014/main" id="{E52F6420-3AFC-4D7F-A45D-56EA5EFC0D1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812758" y="3038688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</a:t>
            </a:r>
            <a:br>
              <a:rPr lang="da-DK" noProof="0"/>
            </a:br>
            <a:r>
              <a:rPr lang="da-DK" noProof="0"/>
              <a:t>Dolor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2BC78E93-F6DF-44C7-A9BB-D035C397BFD5}"/>
              </a:ext>
            </a:extLst>
          </p:cNvPr>
          <p:cNvCxnSpPr/>
          <p:nvPr userDrawn="1"/>
        </p:nvCxnSpPr>
        <p:spPr>
          <a:xfrm>
            <a:off x="1957137" y="288364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C87BFFD5-4519-4811-BDD2-3B0318780ACC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dsholder til tekst 14">
            <a:extLst>
              <a:ext uri="{FF2B5EF4-FFF2-40B4-BE49-F238E27FC236}">
                <a16:creationId xmlns:a16="http://schemas.microsoft.com/office/drawing/2014/main" id="{A4E36001-6B54-4F6D-9532-965904F3C3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5377580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058583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kk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-1" y="0"/>
            <a:ext cx="12191989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TAK</a:t>
            </a:r>
            <a:br>
              <a:rPr lang="da-DK" noProof="0"/>
            </a:br>
            <a:r>
              <a:rPr lang="da-DK" noProof="0"/>
              <a:t>!.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</a:t>
            </a:r>
            <a:br>
              <a:rPr lang="da-DK" noProof="0"/>
            </a:br>
            <a:r>
              <a:rPr lang="da-DK" noProof="0"/>
              <a:t>Dolor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06893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5349505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kk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61D61DF5-2BE6-40B6-97DF-A161EF9520AA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TAK</a:t>
            </a:r>
            <a:br>
              <a:rPr lang="da-DK" noProof="0"/>
            </a:br>
            <a:r>
              <a:rPr lang="da-DK" noProof="0"/>
              <a:t>!.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</a:t>
            </a:r>
            <a:br>
              <a:rPr lang="da-DK" noProof="0"/>
            </a:br>
            <a:r>
              <a:rPr lang="da-DK" noProof="0"/>
              <a:t>Dolor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dsholder til tekst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13936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027339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kk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64500"/>
            <a:ext cx="8807116" cy="915873"/>
          </a:xfrm>
        </p:spPr>
        <p:txBody>
          <a:bodyPr rtlCol="0"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da-DK" noProof="0"/>
              <a:t>TAK!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43285"/>
            <a:ext cx="9144000" cy="601840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Lorem Ipsum Dolor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 rtlCol="0"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da-DK" noProof="0"/>
              <a:t>20XX</a:t>
            </a:r>
          </a:p>
        </p:txBody>
      </p: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5475710E-5533-4BB2-A66B-352BB2B1F9CB}"/>
              </a:ext>
            </a:extLst>
          </p:cNvPr>
          <p:cNvCxnSpPr/>
          <p:nvPr userDrawn="1"/>
        </p:nvCxnSpPr>
        <p:spPr>
          <a:xfrm>
            <a:off x="1957137" y="5823067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18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93947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754832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62187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a-DK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46602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95CBEC59-7FF9-4688-98DF-89832A0C902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3699103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8" r:id="rId18"/>
    <p:sldLayoutId id="2147483809" r:id="rId19"/>
    <p:sldLayoutId id="2147483810" r:id="rId20"/>
    <p:sldLayoutId id="2147483649" r:id="rId21"/>
    <p:sldLayoutId id="2147483659" r:id="rId22"/>
    <p:sldLayoutId id="2147483661" r:id="rId23"/>
    <p:sldLayoutId id="2147483662" r:id="rId24"/>
    <p:sldLayoutId id="2147483650" r:id="rId25"/>
    <p:sldLayoutId id="2147483663" r:id="rId26"/>
    <p:sldLayoutId id="2147483664" r:id="rId27"/>
    <p:sldLayoutId id="2147483665" r:id="rId28"/>
    <p:sldLayoutId id="2147483651" r:id="rId29"/>
    <p:sldLayoutId id="2147483670" r:id="rId30"/>
    <p:sldLayoutId id="2147483668" r:id="rId31"/>
    <p:sldLayoutId id="2147483671" r:id="rId32"/>
    <p:sldLayoutId id="2147483669" r:id="rId33"/>
    <p:sldLayoutId id="2147483672" r:id="rId34"/>
    <p:sldLayoutId id="2147483673" r:id="rId35"/>
    <p:sldLayoutId id="2147483674" r:id="rId36"/>
    <p:sldLayoutId id="2147483676" r:id="rId37"/>
    <p:sldLayoutId id="2147483677" r:id="rId38"/>
    <p:sldLayoutId id="2147483678" r:id="rId39"/>
    <p:sldLayoutId id="2147483679" r:id="rId40"/>
    <p:sldLayoutId id="2147483681" r:id="rId41"/>
    <p:sldLayoutId id="2147483682" r:id="rId42"/>
    <p:sldLayoutId id="2147483683" r:id="rId43"/>
    <p:sldLayoutId id="2147483684" r:id="rId44"/>
    <p:sldLayoutId id="2147483685" r:id="rId45"/>
    <p:sldLayoutId id="2147483686" r:id="rId46"/>
    <p:sldLayoutId id="2147483687" r:id="rId47"/>
    <p:sldLayoutId id="2147483688" r:id="rId48"/>
    <p:sldLayoutId id="2147483689" r:id="rId49"/>
    <p:sldLayoutId id="2147483690" r:id="rId50"/>
    <p:sldLayoutId id="2147483691" r:id="rId51"/>
    <p:sldLayoutId id="2147483692" r:id="rId52"/>
    <p:sldLayoutId id="2147483697" r:id="rId53"/>
    <p:sldLayoutId id="2147483658" r:id="rId54"/>
    <p:sldLayoutId id="2147483693" r:id="rId55"/>
    <p:sldLayoutId id="2147483695" r:id="rId56"/>
    <p:sldLayoutId id="2147483696" r:id="rId5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F4D54-E543-52E8-A8D4-41E6BD755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dsholder til slidenummer 4">
            <a:extLst>
              <a:ext uri="{FF2B5EF4-FFF2-40B4-BE49-F238E27FC236}">
                <a16:creationId xmlns:a16="http://schemas.microsoft.com/office/drawing/2014/main" id="{94F0D158-8CF7-2961-4E9A-FE39795C3456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pPr/>
              <a:t>1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pic>
        <p:nvPicPr>
          <p:cNvPr id="10" name="Billede 9" descr="Et billede, der indeholder person, Ansigt, finger, tøj&#10;&#10;AI-genereret indhold kan være ukorrekt.">
            <a:extLst>
              <a:ext uri="{FF2B5EF4-FFF2-40B4-BE49-F238E27FC236}">
                <a16:creationId xmlns:a16="http://schemas.microsoft.com/office/drawing/2014/main" id="{B69ED07C-9CC9-3204-BEA7-F1944A09AD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19434"/>
          <a:stretch>
            <a:fillRect/>
          </a:stretch>
        </p:blipFill>
        <p:spPr>
          <a:xfrm>
            <a:off x="687388" y="1029466"/>
            <a:ext cx="5565146" cy="44162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17907971-DD80-3DDC-424B-03A92CBCB55F}"/>
              </a:ext>
            </a:extLst>
          </p:cNvPr>
          <p:cNvSpPr txBox="1">
            <a:spLocks/>
          </p:cNvSpPr>
          <p:nvPr/>
        </p:nvSpPr>
        <p:spPr>
          <a:xfrm>
            <a:off x="7204364" y="1029466"/>
            <a:ext cx="4300248" cy="187592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 Black" panose="020B0A04020102020204" pitchFamily="34" charset="0"/>
              </a:rPr>
              <a:t>VELKOMMEN  </a:t>
            </a:r>
            <a:r>
              <a:rPr lang="da-DK" noProof="0" dirty="0">
                <a:latin typeface="Arial Black" panose="020B0A04020102020204" pitchFamily="34" charset="0"/>
              </a:rPr>
              <a:t>Introduktion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Undertitel 2">
            <a:extLst>
              <a:ext uri="{FF2B5EF4-FFF2-40B4-BE49-F238E27FC236}">
                <a16:creationId xmlns:a16="http://schemas.microsoft.com/office/drawing/2014/main" id="{0E122E09-4A28-2377-B74D-4941AD3C4F1F}"/>
              </a:ext>
            </a:extLst>
          </p:cNvPr>
          <p:cNvSpPr txBox="1">
            <a:spLocks/>
          </p:cNvSpPr>
          <p:nvPr/>
        </p:nvSpPr>
        <p:spPr>
          <a:xfrm>
            <a:off x="7204364" y="3131799"/>
            <a:ext cx="4554820" cy="1564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lang="en-US" sz="2500" b="1" i="0" kern="1200" cap="none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a-DK" sz="2400" dirty="0"/>
              <a:t>til arbejdet som ISO (International Service Organizer)</a:t>
            </a:r>
          </a:p>
          <a:p>
            <a:pPr>
              <a:lnSpc>
                <a:spcPct val="150000"/>
              </a:lnSpc>
            </a:pPr>
            <a:r>
              <a:rPr lang="da-DK" sz="2400" dirty="0"/>
              <a:t>V/ DISO Lene Krüger Schade</a:t>
            </a:r>
          </a:p>
        </p:txBody>
      </p:sp>
      <p:pic>
        <p:nvPicPr>
          <p:cNvPr id="13" name="Billede 12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8AEE8ACA-D9E7-6D7D-3B28-11FB788FB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00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7B35E-FBA0-DA9D-E28A-3FD203167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6AF593B8-4F67-CD1C-8E2A-FD88EF21C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491" y="297801"/>
            <a:ext cx="7700422" cy="1403696"/>
          </a:xfrm>
        </p:spPr>
        <p:txBody>
          <a:bodyPr rtlCol="0"/>
          <a:lstStyle/>
          <a:p>
            <a:pPr rtl="0"/>
            <a:r>
              <a:rPr lang="da-DK" b="1" dirty="0">
                <a:latin typeface="Arial Black" panose="020B0A04020102020204" pitchFamily="34" charset="0"/>
              </a:rPr>
              <a:t>rapporteringsskema</a:t>
            </a:r>
          </a:p>
        </p:txBody>
      </p:sp>
      <p:graphicFrame>
        <p:nvGraphicFramePr>
          <p:cNvPr id="17" name="Pladsholder til indhold 3">
            <a:extLst>
              <a:ext uri="{FF2B5EF4-FFF2-40B4-BE49-F238E27FC236}">
                <a16:creationId xmlns:a16="http://schemas.microsoft.com/office/drawing/2014/main" id="{C3CC3D61-01C3-5E62-E3CB-081A6326911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82893543"/>
              </p:ext>
            </p:extLst>
          </p:nvPr>
        </p:nvGraphicFramePr>
        <p:xfrm>
          <a:off x="823356" y="1393930"/>
          <a:ext cx="5333583" cy="418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Pladsholder til slidenummer 4">
            <a:extLst>
              <a:ext uri="{FF2B5EF4-FFF2-40B4-BE49-F238E27FC236}">
                <a16:creationId xmlns:a16="http://schemas.microsoft.com/office/drawing/2014/main" id="{88EF75E9-3206-30EC-9DEE-F52E3211EBB1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pPr/>
              <a:t>10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pic>
        <p:nvPicPr>
          <p:cNvPr id="8" name="Billede 7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026DE4DA-66B9-FFE5-AF0B-F7CAE9141C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  <p:sp>
        <p:nvSpPr>
          <p:cNvPr id="2" name="Pladsholder til indhold 3">
            <a:extLst>
              <a:ext uri="{FF2B5EF4-FFF2-40B4-BE49-F238E27FC236}">
                <a16:creationId xmlns:a16="http://schemas.microsoft.com/office/drawing/2014/main" id="{0602B122-7E93-D34E-ED18-084F38DE9AAB}"/>
              </a:ext>
            </a:extLst>
          </p:cNvPr>
          <p:cNvSpPr txBox="1">
            <a:spLocks/>
          </p:cNvSpPr>
          <p:nvPr/>
        </p:nvSpPr>
        <p:spPr>
          <a:xfrm>
            <a:off x="6247074" y="516077"/>
            <a:ext cx="5892799" cy="4572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•"/>
              <a:defRPr lang="en-US" sz="1600" i="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lnSpc>
                <a:spcPct val="115000"/>
              </a:lnSpc>
            </a:pPr>
            <a:endParaRPr lang="da-DK" sz="2200" kern="100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</a:pPr>
            <a:endParaRPr lang="da-DK" sz="2200" kern="100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200" kern="1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Skemaerne er vigtige, da de anvendes  til indberetningerne til IIW.  </a:t>
            </a: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200" kern="1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Beretter på skemaet om spændende aktiviteter, som ledende DISO kan viderebringe til IIW.</a:t>
            </a: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200" kern="1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Skema ligger på hjemmesiden under Dokumenter / diverse. </a:t>
            </a:r>
          </a:p>
        </p:txBody>
      </p:sp>
    </p:spTree>
    <p:extLst>
      <p:ext uri="{BB962C8B-B14F-4D97-AF65-F5344CB8AC3E}">
        <p14:creationId xmlns:p14="http://schemas.microsoft.com/office/powerpoint/2010/main" val="3837892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F77A286-EF64-AE5D-2680-BF86989FA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endParaRPr lang="da-DK" sz="6000" dirty="0">
              <a:solidFill>
                <a:schemeClr val="tx2"/>
              </a:solidFill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54028F3-5875-4D13-5DAC-758F93A09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4648198"/>
            <a:ext cx="7005742" cy="1143002"/>
          </a:xfrm>
        </p:spPr>
        <p:txBody>
          <a:bodyPr>
            <a:normAutofit/>
          </a:bodyPr>
          <a:lstStyle/>
          <a:p>
            <a:endParaRPr lang="da-DK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C17E2C6-9653-E3F8-B2E6-30CBC45B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95CBEC59-7FF9-4688-98DF-89832A0C9025}" type="slidenum">
              <a:rPr lang="da-DK" noProof="0">
                <a:solidFill>
                  <a:srgbClr val="FFFFFF"/>
                </a:solidFill>
              </a:rPr>
              <a:pPr rtl="0">
                <a:spcAft>
                  <a:spcPts val="600"/>
                </a:spcAft>
              </a:pPr>
              <a:t>11</a:t>
            </a:fld>
            <a:endParaRPr lang="da-DK" noProof="0">
              <a:solidFill>
                <a:srgbClr val="FFFFFF"/>
              </a:solidFill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58A2497E-1BF0-046E-0B61-87089792D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0" y="337457"/>
            <a:ext cx="12071740" cy="61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88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1C65D-FCFC-1744-D974-D8EF8A89D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dsholder til billede 12" descr="Et billede, der indeholder person&#10;&#10;AI-genereret indhold kan være ukorrekt.">
            <a:extLst>
              <a:ext uri="{FF2B5EF4-FFF2-40B4-BE49-F238E27FC236}">
                <a16:creationId xmlns:a16="http://schemas.microsoft.com/office/drawing/2014/main" id="{B4230E1D-1D48-05B4-B18A-A68D7960D9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b="3459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80F62F6D-21AC-303D-97F2-908EA1EF7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8001000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latin typeface="Arial Black" panose="020B0A04020102020204" pitchFamily="34" charset="0"/>
              </a:rPr>
              <a:t>HAR du SPØRGSMÅL?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ladsholder til slidenummer 4">
            <a:extLst>
              <a:ext uri="{FF2B5EF4-FFF2-40B4-BE49-F238E27FC236}">
                <a16:creationId xmlns:a16="http://schemas.microsoft.com/office/drawing/2014/main" id="{8098F020-790B-1BDB-CA55-7E9EB4830BF2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 dirty="0">
                <a:solidFill>
                  <a:schemeClr val="tx2"/>
                </a:solidFill>
              </a:rPr>
              <a:t>Side 10</a:t>
            </a:r>
          </a:p>
        </p:txBody>
      </p:sp>
      <p:pic>
        <p:nvPicPr>
          <p:cNvPr id="4" name="Billede 3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C3E8D2D3-B4F9-67E1-D347-BFE83B92C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73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77791-FCE4-06EE-DBC1-E5E4BFC05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8771C-DACD-7025-409A-038E2C44C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1782417"/>
            <a:ext cx="4659290" cy="11529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>
                <a:latin typeface="Arial Black" panose="020B0A04020102020204" pitchFamily="34" charset="0"/>
              </a:rPr>
              <a:t>TAK FOR I DAG</a:t>
            </a:r>
          </a:p>
        </p:txBody>
      </p:sp>
      <p:pic>
        <p:nvPicPr>
          <p:cNvPr id="13" name="Pladsholder til billede 12">
            <a:extLst>
              <a:ext uri="{FF2B5EF4-FFF2-40B4-BE49-F238E27FC236}">
                <a16:creationId xmlns:a16="http://schemas.microsoft.com/office/drawing/2014/main" id="{99A0C08D-3301-CCDE-15C4-8B1585CE71C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0322" b="10322"/>
          <a:stretch/>
        </p:blipFill>
        <p:spPr>
          <a:xfrm>
            <a:off x="799072" y="786117"/>
            <a:ext cx="6245352" cy="49560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ladsholder til slidenummer 4">
            <a:extLst>
              <a:ext uri="{FF2B5EF4-FFF2-40B4-BE49-F238E27FC236}">
                <a16:creationId xmlns:a16="http://schemas.microsoft.com/office/drawing/2014/main" id="{60C69A87-F411-7466-D413-234CA56F6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6008781"/>
            <a:ext cx="1142245" cy="669925"/>
          </a:xfrm>
        </p:spPr>
        <p:txBody>
          <a:bodyPr rtlCol="0"/>
          <a:lstStyle/>
          <a:p>
            <a:pPr rtl="0"/>
            <a:r>
              <a:rPr lang="da-DK" sz="1200" i="1" dirty="0">
                <a:solidFill>
                  <a:schemeClr val="tx2"/>
                </a:solidFill>
              </a:rPr>
              <a:t>Side 11</a:t>
            </a:r>
          </a:p>
        </p:txBody>
      </p:sp>
      <p:pic>
        <p:nvPicPr>
          <p:cNvPr id="4" name="Billede 3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033EBC56-FE0F-B39B-E94F-3E125150F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0055" y="265887"/>
            <a:ext cx="792103" cy="7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47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AC75E2-C7E9-4CDE-A3E7-DB7E770B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46" y="1764621"/>
            <a:ext cx="5000294" cy="1536580"/>
          </a:xfrm>
        </p:spPr>
        <p:txBody>
          <a:bodyPr rtlCol="0">
            <a:noAutofit/>
          </a:bodyPr>
          <a:lstStyle/>
          <a:p>
            <a:pPr rtl="0"/>
            <a:r>
              <a:rPr lang="da-DK" sz="5400" b="1" dirty="0">
                <a:solidFill>
                  <a:schemeClr val="tx1"/>
                </a:solidFill>
                <a:latin typeface="Arial Black" panose="020B0A04020102020204" pitchFamily="34" charset="0"/>
              </a:rPr>
              <a:t>Dagsorden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93EBBAAB-D304-BE60-0061-951068F18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928" y="800101"/>
            <a:ext cx="5722619" cy="4778374"/>
          </a:xfrm>
        </p:spPr>
        <p:txBody>
          <a:bodyPr rtlCol="0">
            <a:no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a-DK" sz="2800" b="1" dirty="0">
                <a:solidFill>
                  <a:schemeClr val="tx1"/>
                </a:solidFill>
              </a:rPr>
              <a:t>Præsentation af deltagere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a-DK" sz="2800" b="1" dirty="0">
                <a:solidFill>
                  <a:schemeClr val="tx1"/>
                </a:solidFill>
              </a:rPr>
              <a:t>Ansvar som ISO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b="1" dirty="0">
                <a:solidFill>
                  <a:schemeClr val="tx1"/>
                </a:solidFill>
              </a:rPr>
              <a:t>Kom godt i 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b="1" dirty="0">
                <a:solidFill>
                  <a:schemeClr val="tx1"/>
                </a:solidFill>
              </a:rPr>
              <a:t>Opgaver som ISO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a-DK" sz="2800" b="1" dirty="0">
                <a:solidFill>
                  <a:schemeClr val="tx1"/>
                </a:solidFill>
              </a:rPr>
              <a:t>Spørgsmål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7FC0AEA-646D-49DC-8618-CEFD7013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6008781"/>
            <a:ext cx="1142245" cy="669925"/>
          </a:xfrm>
        </p:spPr>
        <p:txBody>
          <a:bodyPr rtlCol="0"/>
          <a:lstStyle/>
          <a:p>
            <a:pPr rtl="0"/>
            <a:r>
              <a:rPr lang="da-DK" sz="1200" i="1" dirty="0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t>2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sp>
        <p:nvSpPr>
          <p:cNvPr id="8" name="Undertitel 5">
            <a:extLst>
              <a:ext uri="{FF2B5EF4-FFF2-40B4-BE49-F238E27FC236}">
                <a16:creationId xmlns:a16="http://schemas.microsoft.com/office/drawing/2014/main" id="{00D6514C-CC05-F97A-206C-95353E1994C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91099" y="3189288"/>
            <a:ext cx="4503487" cy="692595"/>
          </a:xfrm>
        </p:spPr>
        <p:txBody>
          <a:bodyPr rtlCol="0">
            <a:noAutofit/>
          </a:bodyPr>
          <a:lstStyle/>
          <a:p>
            <a:pPr rtl="0"/>
            <a:r>
              <a:rPr lang="da-DK" sz="2000" dirty="0">
                <a:solidFill>
                  <a:schemeClr val="tx1"/>
                </a:solidFill>
              </a:rPr>
              <a:t>Introduktion til arbejdet som ISO</a:t>
            </a:r>
          </a:p>
        </p:txBody>
      </p:sp>
      <p:pic>
        <p:nvPicPr>
          <p:cNvPr id="3" name="Billede 2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22956B92-D575-640E-110B-F4F828BEA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25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0D918-D2BD-C23E-F9A0-20DD2C3FE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dsholder til slidenummer 4">
            <a:extLst>
              <a:ext uri="{FF2B5EF4-FFF2-40B4-BE49-F238E27FC236}">
                <a16:creationId xmlns:a16="http://schemas.microsoft.com/office/drawing/2014/main" id="{6BB98C33-1C2F-E929-08C2-969C37AE496B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pPr/>
              <a:t>3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638749E-F4F9-BF45-8F1F-93A14744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34" y="284549"/>
            <a:ext cx="10629339" cy="1403696"/>
          </a:xfrm>
        </p:spPr>
        <p:txBody>
          <a:bodyPr rtlCol="0">
            <a:normAutofit/>
          </a:bodyPr>
          <a:lstStyle/>
          <a:p>
            <a:pPr rtl="0"/>
            <a:r>
              <a:rPr lang="da-DK" b="1" dirty="0">
                <a:latin typeface="Arial Black" panose="020B0A04020102020204" pitchFamily="34" charset="0"/>
              </a:rPr>
              <a:t>ansvarsområder</a:t>
            </a:r>
          </a:p>
        </p:txBody>
      </p:sp>
      <p:sp>
        <p:nvSpPr>
          <p:cNvPr id="6" name="Pladsholder til indhold 3">
            <a:extLst>
              <a:ext uri="{FF2B5EF4-FFF2-40B4-BE49-F238E27FC236}">
                <a16:creationId xmlns:a16="http://schemas.microsoft.com/office/drawing/2014/main" id="{7B9F0410-509D-7003-B955-89694E07E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3377" y="1818277"/>
            <a:ext cx="5128073" cy="3816723"/>
          </a:xfrm>
        </p:spPr>
        <p:txBody>
          <a:bodyPr rtlCol="0">
            <a:noAutofit/>
          </a:bodyPr>
          <a:lstStyle/>
          <a:p>
            <a:pPr marL="357188" indent="-357188">
              <a:lnSpc>
                <a:spcPct val="115000"/>
              </a:lnSpc>
            </a:pPr>
            <a:endParaRPr lang="da-DK" sz="2400" kern="1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ISO er ansvarlig for klubbens hjælpeprojekter både lokale, nationale og internationale. </a:t>
            </a: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400" kern="1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Medvirker til at tage initiativ til oprettelse af hjælpe-/støttegrupper. </a:t>
            </a:r>
            <a:endParaRPr lang="da-DK" sz="2400" kern="1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</a:pPr>
            <a:endParaRPr lang="da-DK" sz="2400" kern="1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</a:pPr>
            <a:endParaRPr lang="da-DK" sz="2400" kern="1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</a:pPr>
            <a:endParaRPr lang="da-DK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ladsholder til indhold 3">
            <a:extLst>
              <a:ext uri="{FF2B5EF4-FFF2-40B4-BE49-F238E27FC236}">
                <a16:creationId xmlns:a16="http://schemas.microsoft.com/office/drawing/2014/main" id="{523AC202-4912-AF0B-A274-7C1FB9C77393}"/>
              </a:ext>
            </a:extLst>
          </p:cNvPr>
          <p:cNvSpPr txBox="1">
            <a:spLocks/>
          </p:cNvSpPr>
          <p:nvPr/>
        </p:nvSpPr>
        <p:spPr>
          <a:xfrm>
            <a:off x="6096000" y="1543650"/>
            <a:ext cx="5599952" cy="35335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•"/>
              <a:defRPr lang="en-US" sz="1600" i="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defRPr lang="en-US" sz="1400" kern="1200" cap="none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lnSpc>
                <a:spcPct val="115000"/>
              </a:lnSpc>
            </a:pPr>
            <a:endParaRPr lang="da-DK" sz="2400" kern="100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</a:pPr>
            <a:endParaRPr lang="da-DK" sz="2400" kern="100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400" kern="1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Det er vigtigt, at ISO er synlig.</a:t>
            </a: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400" kern="1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Vælges for 1 år ad gangen- max funktionsperiode 3 år.</a:t>
            </a:r>
          </a:p>
          <a:p>
            <a:pPr marL="357188" indent="-357188">
              <a:lnSpc>
                <a:spcPct val="115000"/>
              </a:lnSpc>
              <a:buClr>
                <a:schemeClr val="tx1"/>
              </a:buClr>
            </a:pPr>
            <a:r>
              <a:rPr lang="da-DK" sz="2400" kern="1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Sikrer en god overdragelse til næste ISO. </a:t>
            </a:r>
          </a:p>
          <a:p>
            <a:pPr marL="357188" indent="-357188">
              <a:lnSpc>
                <a:spcPct val="115000"/>
              </a:lnSpc>
            </a:pPr>
            <a:endParaRPr lang="da-DK" sz="2400" kern="100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</a:pPr>
            <a:endParaRPr lang="da-DK" sz="2400" kern="100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lnSpc>
                <a:spcPct val="115000"/>
              </a:lnSpc>
            </a:pPr>
            <a:endParaRPr lang="da-DK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Billede 7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E2290FC5-2824-B8BC-A1B5-AF4E79E45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457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B8F1A5D2-B356-A73B-4A0F-C65F92FF2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da-DK" noProof="0" smtClean="0"/>
              <a:pPr rtl="0"/>
              <a:t>4</a:t>
            </a:fld>
            <a:endParaRPr lang="da-DK" noProof="0"/>
          </a:p>
        </p:txBody>
      </p:sp>
      <p:pic>
        <p:nvPicPr>
          <p:cNvPr id="6" name="Billede 5" descr="This will develop - until 2030.&#10;&#10;AI-genereret indhold kan være ukorrekt.">
            <a:extLst>
              <a:ext uri="{FF2B5EF4-FFF2-40B4-BE49-F238E27FC236}">
                <a16:creationId xmlns:a16="http://schemas.microsoft.com/office/drawing/2014/main" id="{177F162A-867A-6755-04D6-96F3B525D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56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77B48D-7BF2-470D-876B-50CD5CC8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655142-508B-1DDE-8A55-5EBFA6505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3" y="685799"/>
            <a:ext cx="4781147" cy="2971801"/>
          </a:xfrm>
        </p:spPr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90BE9CC-F9BC-255F-4A07-71ADD2FF0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438912"/>
            <a:ext cx="4816572" cy="5352289"/>
          </a:xfrm>
        </p:spPr>
        <p:txBody>
          <a:bodyPr>
            <a:noAutofit/>
          </a:bodyPr>
          <a:lstStyle/>
          <a:p>
            <a:r>
              <a:rPr lang="da-DK" sz="3600" dirty="0">
                <a:solidFill>
                  <a:schemeClr val="tx1"/>
                </a:solidFill>
              </a:rPr>
              <a:t>Lad os deltage i Inner Wheel Caminoen i løbet af ugen fra den 1.-7. juni 2026 og sammen skabe noget meningsfuldt, sjovt og samtidig  støtte et godt formål.</a:t>
            </a:r>
          </a:p>
        </p:txBody>
      </p:sp>
      <p:pic>
        <p:nvPicPr>
          <p:cNvPr id="10" name="Billede 9" descr="2026&#10;&#10;AI-genereret indhold kan være ukorrekt.">
            <a:extLst>
              <a:ext uri="{FF2B5EF4-FFF2-40B4-BE49-F238E27FC236}">
                <a16:creationId xmlns:a16="http://schemas.microsoft.com/office/drawing/2014/main" id="{4777FAF9-0698-71A6-5070-BEF890B6E7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11"/>
          <a:stretch>
            <a:fillRect/>
          </a:stretch>
        </p:blipFill>
        <p:spPr>
          <a:xfrm>
            <a:off x="6096001" y="80253"/>
            <a:ext cx="6095999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2DBE2D9-F624-4461-2C2D-70AB2801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3200" y="5578475"/>
            <a:ext cx="1142245" cy="6699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95CBEC59-7FF9-4688-98DF-89832A0C9025}" type="slidenum">
              <a:rPr lang="da-DK" noProof="0">
                <a:solidFill>
                  <a:schemeClr val="tx1"/>
                </a:solidFill>
              </a:rPr>
              <a:pPr rtl="0">
                <a:spcAft>
                  <a:spcPts val="600"/>
                </a:spcAft>
              </a:pPr>
              <a:t>5</a:t>
            </a:fld>
            <a:endParaRPr lang="da-DK" noProof="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DA8283-3FF4-47B3-9266-60768C743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93200" y="8468"/>
            <a:ext cx="5795625" cy="5874808"/>
            <a:chOff x="6108170" y="8467"/>
            <a:chExt cx="6080656" cy="616373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DEB65FF-EAD9-4242-80AE-A3FC7EB1EB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8B5500-48F2-41FA-BD8C-3C2400F62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47B2E66-9934-4251-A5B0-A180C0CC93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CDA1666-64EC-4838-B0E1-4D545ECEA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CC99E35-6C12-4F89-8CDA-9FD8B3CEE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421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CFFB7-93AD-7C14-74F3-C99493F9A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slidenummer 4">
            <a:extLst>
              <a:ext uri="{FF2B5EF4-FFF2-40B4-BE49-F238E27FC236}">
                <a16:creationId xmlns:a16="http://schemas.microsoft.com/office/drawing/2014/main" id="{2331E2D0-87F2-0C68-2573-CE35B9AB4E7D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pPr/>
              <a:t>6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pic>
        <p:nvPicPr>
          <p:cNvPr id="2" name="Billede 1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65DB82D7-E5C1-BA05-47B4-8B9C7F332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  <p:graphicFrame>
        <p:nvGraphicFramePr>
          <p:cNvPr id="19" name="Pladsholder til tekst 3">
            <a:extLst>
              <a:ext uri="{FF2B5EF4-FFF2-40B4-BE49-F238E27FC236}">
                <a16:creationId xmlns:a16="http://schemas.microsoft.com/office/drawing/2014/main" id="{B51D55CC-2B49-ACB5-F014-06D2887887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127006"/>
              </p:ext>
            </p:extLst>
          </p:nvPr>
        </p:nvGraphicFramePr>
        <p:xfrm>
          <a:off x="1881809" y="662609"/>
          <a:ext cx="7961090" cy="4978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5309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CFFB7-93AD-7C14-74F3-C99493F9A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789B4B3-A313-387B-AFC7-9EC89A32B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37" y="416045"/>
            <a:ext cx="6990144" cy="986531"/>
          </a:xfrm>
        </p:spPr>
        <p:txBody>
          <a:bodyPr rtlCol="0"/>
          <a:lstStyle/>
          <a:p>
            <a:pPr rtl="0"/>
            <a:r>
              <a:rPr lang="da-DK" sz="3600" b="1" dirty="0">
                <a:latin typeface="Arial Black" panose="020B0A04020102020204" pitchFamily="34" charset="0"/>
              </a:rPr>
              <a:t>Brug hjemmesiden</a:t>
            </a:r>
          </a:p>
        </p:txBody>
      </p:sp>
      <p:sp>
        <p:nvSpPr>
          <p:cNvPr id="9" name="Pladsholder til slidenummer 4">
            <a:extLst>
              <a:ext uri="{FF2B5EF4-FFF2-40B4-BE49-F238E27FC236}">
                <a16:creationId xmlns:a16="http://schemas.microsoft.com/office/drawing/2014/main" id="{2331E2D0-87F2-0C68-2573-CE35B9AB4E7D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 dirty="0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pPr/>
              <a:t>7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pic>
        <p:nvPicPr>
          <p:cNvPr id="2" name="Billede 1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999DCEE5-A32A-5F0C-6DEA-3EDDC0965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03171E4F-5D24-00B4-A0D9-C24B6EF6FAB0}"/>
              </a:ext>
            </a:extLst>
          </p:cNvPr>
          <p:cNvSpPr txBox="1"/>
          <p:nvPr/>
        </p:nvSpPr>
        <p:spPr>
          <a:xfrm>
            <a:off x="764911" y="2058152"/>
            <a:ext cx="11297478" cy="2238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400" dirty="0"/>
              <a:t>Hold dig orienteret på distriktets, IW Danmarks og IW Internationale sider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400" dirty="0"/>
              <a:t>Her får du hurtigt adgang til vedtægter for klub, distrikt og IW Danmark </a:t>
            </a:r>
          </a:p>
          <a:p>
            <a:pPr>
              <a:lnSpc>
                <a:spcPct val="150000"/>
              </a:lnSpc>
            </a:pPr>
            <a:r>
              <a:rPr lang="da-DK" sz="2400" i="1" dirty="0"/>
              <a:t> </a:t>
            </a:r>
          </a:p>
          <a:p>
            <a:pPr>
              <a:lnSpc>
                <a:spcPct val="150000"/>
              </a:lnSpc>
              <a:tabLst>
                <a:tab pos="265113" algn="l"/>
              </a:tabLst>
            </a:pPr>
            <a:r>
              <a:rPr lang="da-DK" sz="2400" b="1" i="1" dirty="0"/>
              <a:t>	Så er du rigtig godt på vej</a:t>
            </a:r>
          </a:p>
        </p:txBody>
      </p:sp>
    </p:spTree>
    <p:extLst>
      <p:ext uri="{BB962C8B-B14F-4D97-AF65-F5344CB8AC3E}">
        <p14:creationId xmlns:p14="http://schemas.microsoft.com/office/powerpoint/2010/main" val="2045705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9D4D5-4747-1606-568B-6B5A6110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1CB5540D-19EA-3C60-CC71-E5723C623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291" y="284549"/>
            <a:ext cx="5201367" cy="907757"/>
          </a:xfrm>
        </p:spPr>
        <p:txBody>
          <a:bodyPr rtlCol="0"/>
          <a:lstStyle/>
          <a:p>
            <a:pPr rtl="0"/>
            <a:r>
              <a:rPr lang="da-DK" b="1" dirty="0">
                <a:latin typeface="Arial Black" panose="020B0A04020102020204" pitchFamily="34" charset="0"/>
              </a:rPr>
              <a:t>opgaver</a:t>
            </a:r>
          </a:p>
        </p:txBody>
      </p:sp>
      <p:graphicFrame>
        <p:nvGraphicFramePr>
          <p:cNvPr id="10" name="Pladsholder til indhold 3">
            <a:extLst>
              <a:ext uri="{FF2B5EF4-FFF2-40B4-BE49-F238E27FC236}">
                <a16:creationId xmlns:a16="http://schemas.microsoft.com/office/drawing/2014/main" id="{34525559-60CA-F169-D2B2-1B510E76024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44776057"/>
              </p:ext>
            </p:extLst>
          </p:nvPr>
        </p:nvGraphicFramePr>
        <p:xfrm>
          <a:off x="794291" y="1519084"/>
          <a:ext cx="11156214" cy="4824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ladsholder til slidenummer 4">
            <a:extLst>
              <a:ext uri="{FF2B5EF4-FFF2-40B4-BE49-F238E27FC236}">
                <a16:creationId xmlns:a16="http://schemas.microsoft.com/office/drawing/2014/main" id="{DDCE8905-E434-24CE-A84E-6AB23B8A4A64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pPr/>
              <a:t>8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pic>
        <p:nvPicPr>
          <p:cNvPr id="8" name="Billede 7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3F6C782F-90D7-952B-E365-4005698041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06572" y="284549"/>
            <a:ext cx="792103" cy="7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87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5FCB5-4A10-7DF8-3DAA-18E7352EC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Pladsholder til indhold 3">
            <a:extLst>
              <a:ext uri="{FF2B5EF4-FFF2-40B4-BE49-F238E27FC236}">
                <a16:creationId xmlns:a16="http://schemas.microsoft.com/office/drawing/2014/main" id="{328899B3-A8F7-15B9-C74C-B7643C948C0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95649480"/>
              </p:ext>
            </p:extLst>
          </p:nvPr>
        </p:nvGraphicFramePr>
        <p:xfrm>
          <a:off x="5421780" y="2015145"/>
          <a:ext cx="6465191" cy="3092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ladsholder til slidenummer 4">
            <a:extLst>
              <a:ext uri="{FF2B5EF4-FFF2-40B4-BE49-F238E27FC236}">
                <a16:creationId xmlns:a16="http://schemas.microsoft.com/office/drawing/2014/main" id="{B4B6D551-6754-F9C1-DAE7-61227F8B7B5A}"/>
              </a:ext>
            </a:extLst>
          </p:cNvPr>
          <p:cNvSpPr txBox="1">
            <a:spLocks/>
          </p:cNvSpPr>
          <p:nvPr/>
        </p:nvSpPr>
        <p:spPr>
          <a:xfrm>
            <a:off x="10363200" y="6008781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3200" b="0" i="0" kern="120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i="1">
                <a:solidFill>
                  <a:schemeClr val="tx2"/>
                </a:solidFill>
              </a:rPr>
              <a:t>Side </a:t>
            </a:r>
            <a:fld id="{95CBEC59-7FF9-4688-98DF-89832A0C9025}" type="slidenum">
              <a:rPr lang="da-DK" sz="1200" i="1" smtClean="0">
                <a:solidFill>
                  <a:schemeClr val="tx2"/>
                </a:solidFill>
              </a:rPr>
              <a:pPr/>
              <a:t>9</a:t>
            </a:fld>
            <a:endParaRPr lang="da-DK" sz="1200" i="1" dirty="0">
              <a:solidFill>
                <a:schemeClr val="tx2"/>
              </a:solidFill>
            </a:endParaRP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7941E10D-BB54-6410-05D1-C03E091FBB2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322" t="1511" r="2569" b="1589"/>
          <a:stretch>
            <a:fillRect/>
          </a:stretch>
        </p:blipFill>
        <p:spPr>
          <a:xfrm>
            <a:off x="781878" y="2015146"/>
            <a:ext cx="4201685" cy="31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Billede 7" descr="Et billede, der indeholder cirkel, emblem, gul, logo&#10;&#10;Automatisk genereret beskrivelse">
            <a:extLst>
              <a:ext uri="{FF2B5EF4-FFF2-40B4-BE49-F238E27FC236}">
                <a16:creationId xmlns:a16="http://schemas.microsoft.com/office/drawing/2014/main" id="{23A94573-9E4B-138E-D853-8F38C4D1F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2146" y="416045"/>
            <a:ext cx="792103" cy="77626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1D8CA14-E89D-FA24-1297-66F476D2C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291" y="284549"/>
            <a:ext cx="5201367" cy="907757"/>
          </a:xfrm>
        </p:spPr>
        <p:txBody>
          <a:bodyPr rtlCol="0"/>
          <a:lstStyle/>
          <a:p>
            <a:pPr rtl="0"/>
            <a:r>
              <a:rPr lang="da-DK" b="1" dirty="0">
                <a:latin typeface="Arial Black" panose="020B0A04020102020204" pitchFamily="34" charset="0"/>
              </a:rPr>
              <a:t>opgaver</a:t>
            </a:r>
          </a:p>
        </p:txBody>
      </p:sp>
    </p:spTree>
    <p:extLst>
      <p:ext uri="{BB962C8B-B14F-4D97-AF65-F5344CB8AC3E}">
        <p14:creationId xmlns:p14="http://schemas.microsoft.com/office/powerpoint/2010/main" val="668120300"/>
      </p:ext>
    </p:extLst>
  </p:cSld>
  <p:clrMapOvr>
    <a:masterClrMapping/>
  </p:clrMapOvr>
</p:sld>
</file>

<file path=ppt/theme/theme1.xml><?xml version="1.0" encoding="utf-8"?>
<a:theme xmlns:a="http://schemas.openxmlformats.org/drawingml/2006/main" name="Udsnit">
  <a:themeElements>
    <a:clrScheme name="Blå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dsni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dsni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F5DC0-7B0F-411B-A0C5-A1B1D5EB3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42AFFF-C96F-4C05-9045-3240A5329EC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817F9CC6-F7CA-41EA-81DA-97EFF19429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3719</TotalTime>
  <Words>363</Words>
  <Application>Microsoft Office PowerPoint</Application>
  <PresentationFormat>Widescreen</PresentationFormat>
  <Paragraphs>65</Paragraphs>
  <Slides>13</Slides>
  <Notes>10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9" baseType="lpstr">
      <vt:lpstr>Calibri</vt:lpstr>
      <vt:lpstr>Arial</vt:lpstr>
      <vt:lpstr>Arial Black</vt:lpstr>
      <vt:lpstr>Wingdings 3</vt:lpstr>
      <vt:lpstr>Century Gothic</vt:lpstr>
      <vt:lpstr>Udsnit</vt:lpstr>
      <vt:lpstr>PowerPoint-præsentation</vt:lpstr>
      <vt:lpstr>Dagsorden</vt:lpstr>
      <vt:lpstr>ansvarsområder</vt:lpstr>
      <vt:lpstr>PowerPoint-præsentation</vt:lpstr>
      <vt:lpstr>PowerPoint-præsentation</vt:lpstr>
      <vt:lpstr>PowerPoint-præsentation</vt:lpstr>
      <vt:lpstr>Brug hjemmesiden</vt:lpstr>
      <vt:lpstr>opgaver</vt:lpstr>
      <vt:lpstr>opgaver</vt:lpstr>
      <vt:lpstr>rapporteringsskema</vt:lpstr>
      <vt:lpstr>PowerPoint-præsentation</vt:lpstr>
      <vt:lpstr>HAR du SPØRGSMÅL?</vt:lpstr>
      <vt:lpstr>TAK FOR I DAG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PRÆSENTATIONSTITLEN</dc:title>
  <dc:creator>Grethe Juhl</dc:creator>
  <cp:lastModifiedBy>Lene Schade</cp:lastModifiedBy>
  <cp:revision>53</cp:revision>
  <dcterms:created xsi:type="dcterms:W3CDTF">2024-02-10T09:15:16Z</dcterms:created>
  <dcterms:modified xsi:type="dcterms:W3CDTF">2026-05-12T11:51:59Z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