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9" r:id="rId4"/>
  </p:sldMasterIdLst>
  <p:notesMasterIdLst>
    <p:notesMasterId r:id="rId20"/>
  </p:notesMasterIdLst>
  <p:handoutMasterIdLst>
    <p:handoutMasterId r:id="rId21"/>
  </p:handoutMasterIdLst>
  <p:sldIdLst>
    <p:sldId id="341" r:id="rId5"/>
    <p:sldId id="265" r:id="rId6"/>
    <p:sldId id="335" r:id="rId7"/>
    <p:sldId id="342" r:id="rId8"/>
    <p:sldId id="332" r:id="rId9"/>
    <p:sldId id="311" r:id="rId10"/>
    <p:sldId id="322" r:id="rId11"/>
    <p:sldId id="339" r:id="rId12"/>
    <p:sldId id="338" r:id="rId13"/>
    <p:sldId id="343" r:id="rId14"/>
    <p:sldId id="344" r:id="rId15"/>
    <p:sldId id="345" r:id="rId16"/>
    <p:sldId id="346" r:id="rId17"/>
    <p:sldId id="331" r:id="rId18"/>
    <p:sldId id="326" r:id="rId19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4222" autoAdjust="0"/>
  </p:normalViewPr>
  <p:slideViewPr>
    <p:cSldViewPr snapToGrid="0">
      <p:cViewPr varScale="1">
        <p:scale>
          <a:sx n="102" d="100"/>
          <a:sy n="102" d="100"/>
        </p:scale>
        <p:origin x="972" y="96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977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B5FBD-0A9A-44DC-9E92-F5A56DD003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4B415-C3DC-4D5F-87B6-77EF14C8E55F}">
      <dgm:prSet custT="1"/>
      <dgm:spPr/>
      <dgm:t>
        <a:bodyPr/>
        <a:lstStyle/>
        <a:p>
          <a:r>
            <a:rPr lang="da-DK" sz="4000" b="1" dirty="0"/>
            <a:t>Brug vores håndbog</a:t>
          </a:r>
          <a:endParaRPr lang="en-US" sz="4000" b="1" dirty="0"/>
        </a:p>
      </dgm:t>
    </dgm:pt>
    <dgm:pt modelId="{191103DC-A4EE-4D2A-AFED-E2DA5AC26AEF}" type="parTrans" cxnId="{02EA6993-CBDF-4FCE-AA29-AFED61B4BA6D}">
      <dgm:prSet/>
      <dgm:spPr/>
      <dgm:t>
        <a:bodyPr/>
        <a:lstStyle/>
        <a:p>
          <a:endParaRPr lang="en-US"/>
        </a:p>
      </dgm:t>
    </dgm:pt>
    <dgm:pt modelId="{F25EFD77-29FE-4229-AC97-D25204779E6E}" type="sibTrans" cxnId="{02EA6993-CBDF-4FCE-AA29-AFED61B4BA6D}">
      <dgm:prSet/>
      <dgm:spPr/>
      <dgm:t>
        <a:bodyPr/>
        <a:lstStyle/>
        <a:p>
          <a:endParaRPr lang="en-US"/>
        </a:p>
      </dgm:t>
    </dgm:pt>
    <dgm:pt modelId="{259F5743-69CB-44CA-9622-DAF33A5C7DDA}">
      <dgm:prSet custT="1"/>
      <dgm:spPr/>
      <dgm:t>
        <a:bodyPr/>
        <a:lstStyle/>
        <a:p>
          <a:r>
            <a:rPr lang="da-DK" sz="2800" dirty="0"/>
            <a:t>Årets gang og deadlines i klubbestyrelsen</a:t>
          </a:r>
          <a:endParaRPr lang="en-US" sz="2800" dirty="0"/>
        </a:p>
      </dgm:t>
    </dgm:pt>
    <dgm:pt modelId="{EF471BBB-07EE-41FC-A750-20F0F04D7DE4}" type="parTrans" cxnId="{C835B23B-FA07-42A5-9CD8-F2C9A1B3C35F}">
      <dgm:prSet/>
      <dgm:spPr/>
      <dgm:t>
        <a:bodyPr/>
        <a:lstStyle/>
        <a:p>
          <a:endParaRPr lang="en-US"/>
        </a:p>
      </dgm:t>
    </dgm:pt>
    <dgm:pt modelId="{34ED3140-AA0B-4C55-AED1-CFC4E13A491A}" type="sibTrans" cxnId="{C835B23B-FA07-42A5-9CD8-F2C9A1B3C35F}">
      <dgm:prSet/>
      <dgm:spPr/>
      <dgm:t>
        <a:bodyPr/>
        <a:lstStyle/>
        <a:p>
          <a:endParaRPr lang="en-US"/>
        </a:p>
      </dgm:t>
    </dgm:pt>
    <dgm:pt modelId="{EFB90874-5D6B-437B-BD64-A5EA09FEA69C}">
      <dgm:prSet custT="1"/>
      <dgm:spPr/>
      <dgm:t>
        <a:bodyPr/>
        <a:lstStyle/>
        <a:p>
          <a:r>
            <a:rPr lang="da-DK" sz="2800" dirty="0"/>
            <a:t>Poster i klubbestyrelsen</a:t>
          </a:r>
          <a:endParaRPr lang="en-US" sz="2800" dirty="0"/>
        </a:p>
      </dgm:t>
    </dgm:pt>
    <dgm:pt modelId="{E73B58C5-8825-4A83-9064-68343B8EE4BB}" type="parTrans" cxnId="{3B9DA6D2-31D0-4EC5-86E2-E0C55C876818}">
      <dgm:prSet/>
      <dgm:spPr/>
      <dgm:t>
        <a:bodyPr/>
        <a:lstStyle/>
        <a:p>
          <a:endParaRPr lang="en-US"/>
        </a:p>
      </dgm:t>
    </dgm:pt>
    <dgm:pt modelId="{834600D0-C492-44C5-B4F7-32C685427F92}" type="sibTrans" cxnId="{3B9DA6D2-31D0-4EC5-86E2-E0C55C876818}">
      <dgm:prSet/>
      <dgm:spPr/>
      <dgm:t>
        <a:bodyPr/>
        <a:lstStyle/>
        <a:p>
          <a:endParaRPr lang="en-US"/>
        </a:p>
      </dgm:t>
    </dgm:pt>
    <dgm:pt modelId="{E7A0E2B4-FF2A-4B06-9107-FBB4D3BE4BE6}">
      <dgm:prSet custT="1"/>
      <dgm:spPr/>
      <dgm:t>
        <a:bodyPr/>
        <a:lstStyle/>
        <a:p>
          <a:r>
            <a:rPr lang="da-DK" sz="4000" b="1" i="1" dirty="0"/>
            <a:t>Så er du kommet godt i gang</a:t>
          </a:r>
          <a:endParaRPr lang="en-US" sz="4000" b="1" dirty="0"/>
        </a:p>
      </dgm:t>
    </dgm:pt>
    <dgm:pt modelId="{3747ECED-4479-426F-95BA-42E841C00FAB}" type="parTrans" cxnId="{5DAEE4F7-62B5-4B35-AA97-BF995711C77C}">
      <dgm:prSet/>
      <dgm:spPr/>
      <dgm:t>
        <a:bodyPr/>
        <a:lstStyle/>
        <a:p>
          <a:endParaRPr lang="en-US"/>
        </a:p>
      </dgm:t>
    </dgm:pt>
    <dgm:pt modelId="{A991CAB3-679E-439F-9915-89F3FABC73D2}" type="sibTrans" cxnId="{5DAEE4F7-62B5-4B35-AA97-BF995711C77C}">
      <dgm:prSet/>
      <dgm:spPr/>
      <dgm:t>
        <a:bodyPr/>
        <a:lstStyle/>
        <a:p>
          <a:endParaRPr lang="en-US"/>
        </a:p>
      </dgm:t>
    </dgm:pt>
    <dgm:pt modelId="{9691E1E0-D075-4052-8288-54273536ADB6}" type="pres">
      <dgm:prSet presAssocID="{512B5FBD-0A9A-44DC-9E92-F5A56DD00379}" presName="linear" presStyleCnt="0">
        <dgm:presLayoutVars>
          <dgm:animLvl val="lvl"/>
          <dgm:resizeHandles val="exact"/>
        </dgm:presLayoutVars>
      </dgm:prSet>
      <dgm:spPr/>
    </dgm:pt>
    <dgm:pt modelId="{00FBC765-CFCA-4F1B-8486-589F11A01CF1}" type="pres">
      <dgm:prSet presAssocID="{85D4B415-C3DC-4D5F-87B6-77EF14C8E55F}" presName="parentText" presStyleLbl="node1" presStyleIdx="0" presStyleCnt="2" custLinFactNeighborY="-11976">
        <dgm:presLayoutVars>
          <dgm:chMax val="0"/>
          <dgm:bulletEnabled val="1"/>
        </dgm:presLayoutVars>
      </dgm:prSet>
      <dgm:spPr/>
    </dgm:pt>
    <dgm:pt modelId="{54ADF8D1-B641-407C-9F52-DC32B1D53161}" type="pres">
      <dgm:prSet presAssocID="{85D4B415-C3DC-4D5F-87B6-77EF14C8E55F}" presName="childText" presStyleLbl="revTx" presStyleIdx="0" presStyleCnt="1">
        <dgm:presLayoutVars>
          <dgm:bulletEnabled val="1"/>
        </dgm:presLayoutVars>
      </dgm:prSet>
      <dgm:spPr/>
    </dgm:pt>
    <dgm:pt modelId="{9E603E60-29F3-4197-9981-B7BD2E716F15}" type="pres">
      <dgm:prSet presAssocID="{E7A0E2B4-FF2A-4B06-9107-FBB4D3BE4BE6}" presName="parentText" presStyleLbl="node1" presStyleIdx="1" presStyleCnt="2" custLinFactNeighborY="17477">
        <dgm:presLayoutVars>
          <dgm:chMax val="0"/>
          <dgm:bulletEnabled val="1"/>
        </dgm:presLayoutVars>
      </dgm:prSet>
      <dgm:spPr/>
    </dgm:pt>
  </dgm:ptLst>
  <dgm:cxnLst>
    <dgm:cxn modelId="{C835B23B-FA07-42A5-9CD8-F2C9A1B3C35F}" srcId="{85D4B415-C3DC-4D5F-87B6-77EF14C8E55F}" destId="{259F5743-69CB-44CA-9622-DAF33A5C7DDA}" srcOrd="0" destOrd="0" parTransId="{EF471BBB-07EE-41FC-A750-20F0F04D7DE4}" sibTransId="{34ED3140-AA0B-4C55-AED1-CFC4E13A491A}"/>
    <dgm:cxn modelId="{F4B46F61-9BA3-4858-B8DE-49367E29262B}" type="presOf" srcId="{259F5743-69CB-44CA-9622-DAF33A5C7DDA}" destId="{54ADF8D1-B641-407C-9F52-DC32B1D53161}" srcOrd="0" destOrd="0" presId="urn:microsoft.com/office/officeart/2005/8/layout/vList2"/>
    <dgm:cxn modelId="{54201773-2E77-495D-8FBF-3D2A3F0FDB55}" type="presOf" srcId="{EFB90874-5D6B-437B-BD64-A5EA09FEA69C}" destId="{54ADF8D1-B641-407C-9F52-DC32B1D53161}" srcOrd="0" destOrd="1" presId="urn:microsoft.com/office/officeart/2005/8/layout/vList2"/>
    <dgm:cxn modelId="{148EAB79-22ED-4B0F-AB32-E0DB8537386A}" type="presOf" srcId="{85D4B415-C3DC-4D5F-87B6-77EF14C8E55F}" destId="{00FBC765-CFCA-4F1B-8486-589F11A01CF1}" srcOrd="0" destOrd="0" presId="urn:microsoft.com/office/officeart/2005/8/layout/vList2"/>
    <dgm:cxn modelId="{D1E68089-95F2-43EA-98B9-6218FD7A773E}" type="presOf" srcId="{E7A0E2B4-FF2A-4B06-9107-FBB4D3BE4BE6}" destId="{9E603E60-29F3-4197-9981-B7BD2E716F15}" srcOrd="0" destOrd="0" presId="urn:microsoft.com/office/officeart/2005/8/layout/vList2"/>
    <dgm:cxn modelId="{02EA6993-CBDF-4FCE-AA29-AFED61B4BA6D}" srcId="{512B5FBD-0A9A-44DC-9E92-F5A56DD00379}" destId="{85D4B415-C3DC-4D5F-87B6-77EF14C8E55F}" srcOrd="0" destOrd="0" parTransId="{191103DC-A4EE-4D2A-AFED-E2DA5AC26AEF}" sibTransId="{F25EFD77-29FE-4229-AC97-D25204779E6E}"/>
    <dgm:cxn modelId="{3B9DA6D2-31D0-4EC5-86E2-E0C55C876818}" srcId="{85D4B415-C3DC-4D5F-87B6-77EF14C8E55F}" destId="{EFB90874-5D6B-437B-BD64-A5EA09FEA69C}" srcOrd="1" destOrd="0" parTransId="{E73B58C5-8825-4A83-9064-68343B8EE4BB}" sibTransId="{834600D0-C492-44C5-B4F7-32C685427F92}"/>
    <dgm:cxn modelId="{912D55EC-4911-48E5-AB6B-94135E1BD1CB}" type="presOf" srcId="{512B5FBD-0A9A-44DC-9E92-F5A56DD00379}" destId="{9691E1E0-D075-4052-8288-54273536ADB6}" srcOrd="0" destOrd="0" presId="urn:microsoft.com/office/officeart/2005/8/layout/vList2"/>
    <dgm:cxn modelId="{5DAEE4F7-62B5-4B35-AA97-BF995711C77C}" srcId="{512B5FBD-0A9A-44DC-9E92-F5A56DD00379}" destId="{E7A0E2B4-FF2A-4B06-9107-FBB4D3BE4BE6}" srcOrd="1" destOrd="0" parTransId="{3747ECED-4479-426F-95BA-42E841C00FAB}" sibTransId="{A991CAB3-679E-439F-9915-89F3FABC73D2}"/>
    <dgm:cxn modelId="{016F5B33-DDFC-4752-A685-C05254152A78}" type="presParOf" srcId="{9691E1E0-D075-4052-8288-54273536ADB6}" destId="{00FBC765-CFCA-4F1B-8486-589F11A01CF1}" srcOrd="0" destOrd="0" presId="urn:microsoft.com/office/officeart/2005/8/layout/vList2"/>
    <dgm:cxn modelId="{434E2523-F5B5-4D7B-AFC5-BB7195AEFB42}" type="presParOf" srcId="{9691E1E0-D075-4052-8288-54273536ADB6}" destId="{54ADF8D1-B641-407C-9F52-DC32B1D53161}" srcOrd="1" destOrd="0" presId="urn:microsoft.com/office/officeart/2005/8/layout/vList2"/>
    <dgm:cxn modelId="{FDAE6A01-6EE9-4B86-AA09-9D45643554AC}" type="presParOf" srcId="{9691E1E0-D075-4052-8288-54273536ADB6}" destId="{9E603E60-29F3-4197-9981-B7BD2E716F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40EB0-3DD4-4139-8CFD-17F7E887F29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1642C-826B-46EA-ADD7-148703278968}">
      <dgm:prSet custT="1"/>
      <dgm:spPr/>
      <dgm:t>
        <a:bodyPr/>
        <a:lstStyle/>
        <a:p>
          <a:r>
            <a:rPr lang="da-DK" sz="2000" dirty="0"/>
            <a:t>Opkræver kontingent fra medlemmerne. </a:t>
          </a:r>
          <a:br>
            <a:rPr lang="da-DK" sz="2000" dirty="0"/>
          </a:br>
          <a:r>
            <a:rPr lang="da-DK" sz="2000" dirty="0"/>
            <a:t>Følger op på indbetalinger.</a:t>
          </a:r>
          <a:endParaRPr lang="en-US" sz="2000" dirty="0"/>
        </a:p>
      </dgm:t>
    </dgm:pt>
    <dgm:pt modelId="{1BFC7B53-AC97-48F5-BBBF-9958FEE3D92D}" type="parTrans" cxnId="{711251A9-803C-4F8F-BD68-4322C3B2DD20}">
      <dgm:prSet/>
      <dgm:spPr/>
      <dgm:t>
        <a:bodyPr/>
        <a:lstStyle/>
        <a:p>
          <a:endParaRPr lang="en-US"/>
        </a:p>
      </dgm:t>
    </dgm:pt>
    <dgm:pt modelId="{B893D396-1786-422F-B417-5DF813826E89}" type="sibTrans" cxnId="{711251A9-803C-4F8F-BD68-4322C3B2DD20}">
      <dgm:prSet/>
      <dgm:spPr/>
      <dgm:t>
        <a:bodyPr/>
        <a:lstStyle/>
        <a:p>
          <a:endParaRPr lang="en-US"/>
        </a:p>
      </dgm:t>
    </dgm:pt>
    <dgm:pt modelId="{F778CAAA-520F-4466-A668-F511C2CD569F}">
      <dgm:prSet custT="1"/>
      <dgm:spPr/>
      <dgm:t>
        <a:bodyPr/>
        <a:lstStyle/>
        <a:p>
          <a:r>
            <a:rPr lang="da-DK" sz="2000"/>
            <a:t>Sørger for rettidig betaling af kontingent til distriktet. </a:t>
          </a:r>
          <a:endParaRPr lang="en-US" sz="2000"/>
        </a:p>
      </dgm:t>
    </dgm:pt>
    <dgm:pt modelId="{D8051C2E-05F1-43F7-A1A2-FC5DAE3C9DE8}" type="parTrans" cxnId="{5741DA0B-7B18-472E-AD33-934D03E49296}">
      <dgm:prSet/>
      <dgm:spPr/>
      <dgm:t>
        <a:bodyPr/>
        <a:lstStyle/>
        <a:p>
          <a:endParaRPr lang="en-US"/>
        </a:p>
      </dgm:t>
    </dgm:pt>
    <dgm:pt modelId="{01DA5C78-C234-49F7-A73A-9F266A09EC4D}" type="sibTrans" cxnId="{5741DA0B-7B18-472E-AD33-934D03E49296}">
      <dgm:prSet/>
      <dgm:spPr/>
      <dgm:t>
        <a:bodyPr/>
        <a:lstStyle/>
        <a:p>
          <a:endParaRPr lang="en-US"/>
        </a:p>
      </dgm:t>
    </dgm:pt>
    <dgm:pt modelId="{CEBDF970-C1FB-485F-AB43-242BB45E1C4A}">
      <dgm:prSet custT="1"/>
      <dgm:spPr/>
      <dgm:t>
        <a:bodyPr/>
        <a:lstStyle/>
        <a:p>
          <a:r>
            <a:rPr lang="da-DK" sz="2000" dirty="0"/>
            <a:t>Udbetaler kørselsgodtgørelse</a:t>
          </a:r>
          <a:endParaRPr lang="en-US" sz="2000" dirty="0"/>
        </a:p>
      </dgm:t>
    </dgm:pt>
    <dgm:pt modelId="{97C2D9D1-F0E9-4772-88B2-D305D123B1F3}" type="parTrans" cxnId="{EE497603-7631-4804-B6F6-F9EDBFC5C946}">
      <dgm:prSet/>
      <dgm:spPr/>
      <dgm:t>
        <a:bodyPr/>
        <a:lstStyle/>
        <a:p>
          <a:endParaRPr lang="en-US"/>
        </a:p>
      </dgm:t>
    </dgm:pt>
    <dgm:pt modelId="{49E1F5F9-174F-4982-9080-D4BB10C4D551}" type="sibTrans" cxnId="{EE497603-7631-4804-B6F6-F9EDBFC5C946}">
      <dgm:prSet/>
      <dgm:spPr/>
      <dgm:t>
        <a:bodyPr/>
        <a:lstStyle/>
        <a:p>
          <a:endParaRPr lang="en-US"/>
        </a:p>
      </dgm:t>
    </dgm:pt>
    <dgm:pt modelId="{13086926-0FD0-4F52-9181-520C5D6B43BA}">
      <dgm:prSet custT="1"/>
      <dgm:spPr/>
      <dgm:t>
        <a:bodyPr/>
        <a:lstStyle/>
        <a:p>
          <a:r>
            <a:rPr lang="da-DK" sz="2000" dirty="0"/>
            <a:t>Betaler og tilmelder de medlemmer, som klubben betaler for ved deltagelse i lands- og distriktsmøder. </a:t>
          </a:r>
          <a:endParaRPr lang="en-US" sz="2000" dirty="0"/>
        </a:p>
      </dgm:t>
    </dgm:pt>
    <dgm:pt modelId="{6FDFAE6C-9E9D-4A88-84A1-87B76A18C559}" type="parTrans" cxnId="{7BF7C696-34A0-4BF3-8220-C00C13DB2FCB}">
      <dgm:prSet/>
      <dgm:spPr/>
      <dgm:t>
        <a:bodyPr/>
        <a:lstStyle/>
        <a:p>
          <a:endParaRPr lang="en-US"/>
        </a:p>
      </dgm:t>
    </dgm:pt>
    <dgm:pt modelId="{D3784FFC-D936-4E3D-972A-AFC7E2578276}" type="sibTrans" cxnId="{7BF7C696-34A0-4BF3-8220-C00C13DB2FCB}">
      <dgm:prSet/>
      <dgm:spPr/>
      <dgm:t>
        <a:bodyPr/>
        <a:lstStyle/>
        <a:p>
          <a:endParaRPr lang="en-US"/>
        </a:p>
      </dgm:t>
    </dgm:pt>
    <dgm:pt modelId="{B9BB3FE1-3CB8-428B-9C5C-9434E4C11345}">
      <dgm:prSet custT="1"/>
      <dgm:spPr/>
      <dgm:t>
        <a:bodyPr/>
        <a:lstStyle/>
        <a:p>
          <a:r>
            <a:rPr lang="da-DK" sz="2000" dirty="0"/>
            <a:t>Udarbejder budgetter i samarbejde med bestyrelsen og aflægger årsregnskab.</a:t>
          </a:r>
          <a:endParaRPr lang="en-US" sz="2000" dirty="0"/>
        </a:p>
      </dgm:t>
    </dgm:pt>
    <dgm:pt modelId="{848FE50E-D170-42B6-8E2B-AB439A233D66}" type="parTrans" cxnId="{3A445D8B-53E3-4EF5-A6E8-736AF31DF156}">
      <dgm:prSet/>
      <dgm:spPr/>
      <dgm:t>
        <a:bodyPr/>
        <a:lstStyle/>
        <a:p>
          <a:endParaRPr lang="en-US"/>
        </a:p>
      </dgm:t>
    </dgm:pt>
    <dgm:pt modelId="{36D66C72-9582-445A-AEA0-D32A993D97FD}" type="sibTrans" cxnId="{3A445D8B-53E3-4EF5-A6E8-736AF31DF156}">
      <dgm:prSet/>
      <dgm:spPr/>
      <dgm:t>
        <a:bodyPr/>
        <a:lstStyle/>
        <a:p>
          <a:endParaRPr lang="en-US"/>
        </a:p>
      </dgm:t>
    </dgm:pt>
    <dgm:pt modelId="{7DFC0D05-0CEB-4D7E-A5F9-822160230266}" type="pres">
      <dgm:prSet presAssocID="{F1540EB0-3DD4-4139-8CFD-17F7E887F29C}" presName="Name0" presStyleCnt="0">
        <dgm:presLayoutVars>
          <dgm:dir/>
          <dgm:resizeHandles val="exact"/>
        </dgm:presLayoutVars>
      </dgm:prSet>
      <dgm:spPr/>
    </dgm:pt>
    <dgm:pt modelId="{C3DB759E-696A-4E7A-8EFC-2A2FC30678C3}" type="pres">
      <dgm:prSet presAssocID="{5101642C-826B-46EA-ADD7-148703278968}" presName="node" presStyleLbl="node1" presStyleIdx="0" presStyleCnt="5">
        <dgm:presLayoutVars>
          <dgm:bulletEnabled val="1"/>
        </dgm:presLayoutVars>
      </dgm:prSet>
      <dgm:spPr/>
    </dgm:pt>
    <dgm:pt modelId="{FE204171-7612-46CF-8417-1DCE3937D548}" type="pres">
      <dgm:prSet presAssocID="{B893D396-1786-422F-B417-5DF813826E89}" presName="sibTrans" presStyleLbl="sibTrans1D1" presStyleIdx="0" presStyleCnt="4"/>
      <dgm:spPr/>
    </dgm:pt>
    <dgm:pt modelId="{BF385892-60A2-4288-8F53-6E00AEB9099B}" type="pres">
      <dgm:prSet presAssocID="{B893D396-1786-422F-B417-5DF813826E89}" presName="connectorText" presStyleLbl="sibTrans1D1" presStyleIdx="0" presStyleCnt="4"/>
      <dgm:spPr/>
    </dgm:pt>
    <dgm:pt modelId="{D63A9AAF-95DD-4CCB-820E-8CF1D8E40018}" type="pres">
      <dgm:prSet presAssocID="{F778CAAA-520F-4466-A668-F511C2CD569F}" presName="node" presStyleLbl="node1" presStyleIdx="1" presStyleCnt="5">
        <dgm:presLayoutVars>
          <dgm:bulletEnabled val="1"/>
        </dgm:presLayoutVars>
      </dgm:prSet>
      <dgm:spPr/>
    </dgm:pt>
    <dgm:pt modelId="{DD066F69-3341-466E-9EF9-276C9FA40617}" type="pres">
      <dgm:prSet presAssocID="{01DA5C78-C234-49F7-A73A-9F266A09EC4D}" presName="sibTrans" presStyleLbl="sibTrans1D1" presStyleIdx="1" presStyleCnt="4"/>
      <dgm:spPr/>
    </dgm:pt>
    <dgm:pt modelId="{A5E8FF52-EFA7-4548-A831-C267A2445D87}" type="pres">
      <dgm:prSet presAssocID="{01DA5C78-C234-49F7-A73A-9F266A09EC4D}" presName="connectorText" presStyleLbl="sibTrans1D1" presStyleIdx="1" presStyleCnt="4"/>
      <dgm:spPr/>
    </dgm:pt>
    <dgm:pt modelId="{B073125B-1B77-414B-8DF0-6D5073757D2E}" type="pres">
      <dgm:prSet presAssocID="{CEBDF970-C1FB-485F-AB43-242BB45E1C4A}" presName="node" presStyleLbl="node1" presStyleIdx="2" presStyleCnt="5">
        <dgm:presLayoutVars>
          <dgm:bulletEnabled val="1"/>
        </dgm:presLayoutVars>
      </dgm:prSet>
      <dgm:spPr/>
    </dgm:pt>
    <dgm:pt modelId="{CE32CAF8-5D52-4918-B3F4-B89C4FCAF311}" type="pres">
      <dgm:prSet presAssocID="{49E1F5F9-174F-4982-9080-D4BB10C4D551}" presName="sibTrans" presStyleLbl="sibTrans1D1" presStyleIdx="2" presStyleCnt="4"/>
      <dgm:spPr/>
    </dgm:pt>
    <dgm:pt modelId="{04F8811C-B55A-4506-931C-B36D93AD29FA}" type="pres">
      <dgm:prSet presAssocID="{49E1F5F9-174F-4982-9080-D4BB10C4D551}" presName="connectorText" presStyleLbl="sibTrans1D1" presStyleIdx="2" presStyleCnt="4"/>
      <dgm:spPr/>
    </dgm:pt>
    <dgm:pt modelId="{97BD2EF2-3CE4-420D-9EB2-0AE87FC9D107}" type="pres">
      <dgm:prSet presAssocID="{13086926-0FD0-4F52-9181-520C5D6B43BA}" presName="node" presStyleLbl="node1" presStyleIdx="3" presStyleCnt="5" custScaleY="111811" custLinFactNeighborY="-4697">
        <dgm:presLayoutVars>
          <dgm:bulletEnabled val="1"/>
        </dgm:presLayoutVars>
      </dgm:prSet>
      <dgm:spPr/>
    </dgm:pt>
    <dgm:pt modelId="{4EC827C9-07D1-40B1-B170-E4697DECEAA1}" type="pres">
      <dgm:prSet presAssocID="{D3784FFC-D936-4E3D-972A-AFC7E2578276}" presName="sibTrans" presStyleLbl="sibTrans1D1" presStyleIdx="3" presStyleCnt="4"/>
      <dgm:spPr/>
    </dgm:pt>
    <dgm:pt modelId="{54581B47-EC38-4517-9FA4-4C59E017D65D}" type="pres">
      <dgm:prSet presAssocID="{D3784FFC-D936-4E3D-972A-AFC7E2578276}" presName="connectorText" presStyleLbl="sibTrans1D1" presStyleIdx="3" presStyleCnt="4"/>
      <dgm:spPr/>
    </dgm:pt>
    <dgm:pt modelId="{E16D1A41-387C-47CA-8DE5-2E81851D77D4}" type="pres">
      <dgm:prSet presAssocID="{B9BB3FE1-3CB8-428B-9C5C-9434E4C11345}" presName="node" presStyleLbl="node1" presStyleIdx="4" presStyleCnt="5" custScaleY="111972" custLinFactNeighborX="251" custLinFactNeighborY="-8672">
        <dgm:presLayoutVars>
          <dgm:bulletEnabled val="1"/>
        </dgm:presLayoutVars>
      </dgm:prSet>
      <dgm:spPr/>
    </dgm:pt>
  </dgm:ptLst>
  <dgm:cxnLst>
    <dgm:cxn modelId="{EE497603-7631-4804-B6F6-F9EDBFC5C946}" srcId="{F1540EB0-3DD4-4139-8CFD-17F7E887F29C}" destId="{CEBDF970-C1FB-485F-AB43-242BB45E1C4A}" srcOrd="2" destOrd="0" parTransId="{97C2D9D1-F0E9-4772-88B2-D305D123B1F3}" sibTransId="{49E1F5F9-174F-4982-9080-D4BB10C4D551}"/>
    <dgm:cxn modelId="{5741DA0B-7B18-472E-AD33-934D03E49296}" srcId="{F1540EB0-3DD4-4139-8CFD-17F7E887F29C}" destId="{F778CAAA-520F-4466-A668-F511C2CD569F}" srcOrd="1" destOrd="0" parTransId="{D8051C2E-05F1-43F7-A1A2-FC5DAE3C9DE8}" sibTransId="{01DA5C78-C234-49F7-A73A-9F266A09EC4D}"/>
    <dgm:cxn modelId="{73119C18-9E7E-412E-8726-3AD41C335681}" type="presOf" srcId="{49E1F5F9-174F-4982-9080-D4BB10C4D551}" destId="{CE32CAF8-5D52-4918-B3F4-B89C4FCAF311}" srcOrd="0" destOrd="0" presId="urn:microsoft.com/office/officeart/2016/7/layout/RepeatingBendingProcessNew"/>
    <dgm:cxn modelId="{CAE4851E-A412-4884-994C-C2E799735F9B}" type="presOf" srcId="{D3784FFC-D936-4E3D-972A-AFC7E2578276}" destId="{54581B47-EC38-4517-9FA4-4C59E017D65D}" srcOrd="1" destOrd="0" presId="urn:microsoft.com/office/officeart/2016/7/layout/RepeatingBendingProcessNew"/>
    <dgm:cxn modelId="{D4EB1622-BDA4-4743-AC91-50C3E39A47C6}" type="presOf" srcId="{5101642C-826B-46EA-ADD7-148703278968}" destId="{C3DB759E-696A-4E7A-8EFC-2A2FC30678C3}" srcOrd="0" destOrd="0" presId="urn:microsoft.com/office/officeart/2016/7/layout/RepeatingBendingProcessNew"/>
    <dgm:cxn modelId="{546F5D3F-2087-45CC-B844-84C7F9652D39}" type="presOf" srcId="{CEBDF970-C1FB-485F-AB43-242BB45E1C4A}" destId="{B073125B-1B77-414B-8DF0-6D5073757D2E}" srcOrd="0" destOrd="0" presId="urn:microsoft.com/office/officeart/2016/7/layout/RepeatingBendingProcessNew"/>
    <dgm:cxn modelId="{0391933F-0BA9-4695-BE9F-828A5C4A8385}" type="presOf" srcId="{F1540EB0-3DD4-4139-8CFD-17F7E887F29C}" destId="{7DFC0D05-0CEB-4D7E-A5F9-822160230266}" srcOrd="0" destOrd="0" presId="urn:microsoft.com/office/officeart/2016/7/layout/RepeatingBendingProcessNew"/>
    <dgm:cxn modelId="{A43A9D45-11B0-43DD-9B46-A348A2B91444}" type="presOf" srcId="{B893D396-1786-422F-B417-5DF813826E89}" destId="{BF385892-60A2-4288-8F53-6E00AEB9099B}" srcOrd="1" destOrd="0" presId="urn:microsoft.com/office/officeart/2016/7/layout/RepeatingBendingProcessNew"/>
    <dgm:cxn modelId="{0CBF446D-E55B-40A2-B503-2A32C6E51653}" type="presOf" srcId="{49E1F5F9-174F-4982-9080-D4BB10C4D551}" destId="{04F8811C-B55A-4506-931C-B36D93AD29FA}" srcOrd="1" destOrd="0" presId="urn:microsoft.com/office/officeart/2016/7/layout/RepeatingBendingProcessNew"/>
    <dgm:cxn modelId="{055E7075-75CB-4BB9-9F41-26EDCA3FF3AB}" type="presOf" srcId="{F778CAAA-520F-4466-A668-F511C2CD569F}" destId="{D63A9AAF-95DD-4CCB-820E-8CF1D8E40018}" srcOrd="0" destOrd="0" presId="urn:microsoft.com/office/officeart/2016/7/layout/RepeatingBendingProcessNew"/>
    <dgm:cxn modelId="{669A0F7F-EDE1-41FE-92DD-9B01B0A3FDD6}" type="presOf" srcId="{B893D396-1786-422F-B417-5DF813826E89}" destId="{FE204171-7612-46CF-8417-1DCE3937D548}" srcOrd="0" destOrd="0" presId="urn:microsoft.com/office/officeart/2016/7/layout/RepeatingBendingProcessNew"/>
    <dgm:cxn modelId="{3A445D8B-53E3-4EF5-A6E8-736AF31DF156}" srcId="{F1540EB0-3DD4-4139-8CFD-17F7E887F29C}" destId="{B9BB3FE1-3CB8-428B-9C5C-9434E4C11345}" srcOrd="4" destOrd="0" parTransId="{848FE50E-D170-42B6-8E2B-AB439A233D66}" sibTransId="{36D66C72-9582-445A-AEA0-D32A993D97FD}"/>
    <dgm:cxn modelId="{7BF7C696-34A0-4BF3-8220-C00C13DB2FCB}" srcId="{F1540EB0-3DD4-4139-8CFD-17F7E887F29C}" destId="{13086926-0FD0-4F52-9181-520C5D6B43BA}" srcOrd="3" destOrd="0" parTransId="{6FDFAE6C-9E9D-4A88-84A1-87B76A18C559}" sibTransId="{D3784FFC-D936-4E3D-972A-AFC7E2578276}"/>
    <dgm:cxn modelId="{0A2A96A0-4E42-4D71-B976-5950392AA7C5}" type="presOf" srcId="{01DA5C78-C234-49F7-A73A-9F266A09EC4D}" destId="{DD066F69-3341-466E-9EF9-276C9FA40617}" srcOrd="0" destOrd="0" presId="urn:microsoft.com/office/officeart/2016/7/layout/RepeatingBendingProcessNew"/>
    <dgm:cxn modelId="{711251A9-803C-4F8F-BD68-4322C3B2DD20}" srcId="{F1540EB0-3DD4-4139-8CFD-17F7E887F29C}" destId="{5101642C-826B-46EA-ADD7-148703278968}" srcOrd="0" destOrd="0" parTransId="{1BFC7B53-AC97-48F5-BBBF-9958FEE3D92D}" sibTransId="{B893D396-1786-422F-B417-5DF813826E89}"/>
    <dgm:cxn modelId="{5BBF80C2-D6B1-4D27-ABE9-3655C680C634}" type="presOf" srcId="{01DA5C78-C234-49F7-A73A-9F266A09EC4D}" destId="{A5E8FF52-EFA7-4548-A831-C267A2445D87}" srcOrd="1" destOrd="0" presId="urn:microsoft.com/office/officeart/2016/7/layout/RepeatingBendingProcessNew"/>
    <dgm:cxn modelId="{2DABEECC-444D-416E-B8C3-B0119349AD8D}" type="presOf" srcId="{13086926-0FD0-4F52-9181-520C5D6B43BA}" destId="{97BD2EF2-3CE4-420D-9EB2-0AE87FC9D107}" srcOrd="0" destOrd="0" presId="urn:microsoft.com/office/officeart/2016/7/layout/RepeatingBendingProcessNew"/>
    <dgm:cxn modelId="{F7E8CDDC-9F10-478F-9D67-F5F029B5DFBB}" type="presOf" srcId="{D3784FFC-D936-4E3D-972A-AFC7E2578276}" destId="{4EC827C9-07D1-40B1-B170-E4697DECEAA1}" srcOrd="0" destOrd="0" presId="urn:microsoft.com/office/officeart/2016/7/layout/RepeatingBendingProcessNew"/>
    <dgm:cxn modelId="{019B9ADD-EBD1-49AD-8B8C-444897F8D301}" type="presOf" srcId="{B9BB3FE1-3CB8-428B-9C5C-9434E4C11345}" destId="{E16D1A41-387C-47CA-8DE5-2E81851D77D4}" srcOrd="0" destOrd="0" presId="urn:microsoft.com/office/officeart/2016/7/layout/RepeatingBendingProcessNew"/>
    <dgm:cxn modelId="{D0E5467A-8199-463C-AD8E-2865212DC4D4}" type="presParOf" srcId="{7DFC0D05-0CEB-4D7E-A5F9-822160230266}" destId="{C3DB759E-696A-4E7A-8EFC-2A2FC30678C3}" srcOrd="0" destOrd="0" presId="urn:microsoft.com/office/officeart/2016/7/layout/RepeatingBendingProcessNew"/>
    <dgm:cxn modelId="{BA996320-8CCE-417C-A60D-5B9F29380F2D}" type="presParOf" srcId="{7DFC0D05-0CEB-4D7E-A5F9-822160230266}" destId="{FE204171-7612-46CF-8417-1DCE3937D548}" srcOrd="1" destOrd="0" presId="urn:microsoft.com/office/officeart/2016/7/layout/RepeatingBendingProcessNew"/>
    <dgm:cxn modelId="{9382C09B-5D16-4858-A13D-7590A5914E9B}" type="presParOf" srcId="{FE204171-7612-46CF-8417-1DCE3937D548}" destId="{BF385892-60A2-4288-8F53-6E00AEB9099B}" srcOrd="0" destOrd="0" presId="urn:microsoft.com/office/officeart/2016/7/layout/RepeatingBendingProcessNew"/>
    <dgm:cxn modelId="{52E2B0D3-37C1-42D4-A3BF-023911B303E3}" type="presParOf" srcId="{7DFC0D05-0CEB-4D7E-A5F9-822160230266}" destId="{D63A9AAF-95DD-4CCB-820E-8CF1D8E40018}" srcOrd="2" destOrd="0" presId="urn:microsoft.com/office/officeart/2016/7/layout/RepeatingBendingProcessNew"/>
    <dgm:cxn modelId="{70389243-B9CE-4010-B5A2-5A9EA514A876}" type="presParOf" srcId="{7DFC0D05-0CEB-4D7E-A5F9-822160230266}" destId="{DD066F69-3341-466E-9EF9-276C9FA40617}" srcOrd="3" destOrd="0" presId="urn:microsoft.com/office/officeart/2016/7/layout/RepeatingBendingProcessNew"/>
    <dgm:cxn modelId="{5A33559D-76D2-4911-B697-D048678F7504}" type="presParOf" srcId="{DD066F69-3341-466E-9EF9-276C9FA40617}" destId="{A5E8FF52-EFA7-4548-A831-C267A2445D87}" srcOrd="0" destOrd="0" presId="urn:microsoft.com/office/officeart/2016/7/layout/RepeatingBendingProcessNew"/>
    <dgm:cxn modelId="{F8F7D87A-1669-4821-8606-CB0CBD8BB266}" type="presParOf" srcId="{7DFC0D05-0CEB-4D7E-A5F9-822160230266}" destId="{B073125B-1B77-414B-8DF0-6D5073757D2E}" srcOrd="4" destOrd="0" presId="urn:microsoft.com/office/officeart/2016/7/layout/RepeatingBendingProcessNew"/>
    <dgm:cxn modelId="{2D6A6C9F-1BA7-4E19-8BE3-825E04ED6F30}" type="presParOf" srcId="{7DFC0D05-0CEB-4D7E-A5F9-822160230266}" destId="{CE32CAF8-5D52-4918-B3F4-B89C4FCAF311}" srcOrd="5" destOrd="0" presId="urn:microsoft.com/office/officeart/2016/7/layout/RepeatingBendingProcessNew"/>
    <dgm:cxn modelId="{A82F671E-9F45-4D3E-993B-2D98B2D4A85E}" type="presParOf" srcId="{CE32CAF8-5D52-4918-B3F4-B89C4FCAF311}" destId="{04F8811C-B55A-4506-931C-B36D93AD29FA}" srcOrd="0" destOrd="0" presId="urn:microsoft.com/office/officeart/2016/7/layout/RepeatingBendingProcessNew"/>
    <dgm:cxn modelId="{80CBFCD8-AADA-4B4C-B199-0D2A70BFFFAF}" type="presParOf" srcId="{7DFC0D05-0CEB-4D7E-A5F9-822160230266}" destId="{97BD2EF2-3CE4-420D-9EB2-0AE87FC9D107}" srcOrd="6" destOrd="0" presId="urn:microsoft.com/office/officeart/2016/7/layout/RepeatingBendingProcessNew"/>
    <dgm:cxn modelId="{1D762CC1-6FDC-4D35-A148-434CE131D362}" type="presParOf" srcId="{7DFC0D05-0CEB-4D7E-A5F9-822160230266}" destId="{4EC827C9-07D1-40B1-B170-E4697DECEAA1}" srcOrd="7" destOrd="0" presId="urn:microsoft.com/office/officeart/2016/7/layout/RepeatingBendingProcessNew"/>
    <dgm:cxn modelId="{94EC20FE-19BA-4C91-B299-6A810B760450}" type="presParOf" srcId="{4EC827C9-07D1-40B1-B170-E4697DECEAA1}" destId="{54581B47-EC38-4517-9FA4-4C59E017D65D}" srcOrd="0" destOrd="0" presId="urn:microsoft.com/office/officeart/2016/7/layout/RepeatingBendingProcessNew"/>
    <dgm:cxn modelId="{4AD9A1EC-1DAC-4BC2-9303-F3A54B2286A0}" type="presParOf" srcId="{7DFC0D05-0CEB-4D7E-A5F9-822160230266}" destId="{E16D1A41-387C-47CA-8DE5-2E81851D77D4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93194-EA3A-4981-864E-087A309872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E96828-70FE-4FF1-85B8-72F46866E04C}">
      <dgm:prSet/>
      <dgm:spPr/>
      <dgm:t>
        <a:bodyPr/>
        <a:lstStyle/>
        <a:p>
          <a:r>
            <a:rPr lang="da-DK" dirty="0"/>
            <a:t>Oprettelse af nye medlemmer.</a:t>
          </a:r>
          <a:endParaRPr lang="en-US" dirty="0"/>
        </a:p>
      </dgm:t>
    </dgm:pt>
    <dgm:pt modelId="{4A1322E6-8886-4007-8223-32AD65EA7BC2}" type="parTrans" cxnId="{5384E533-3F84-434C-8B9B-47122344F0AF}">
      <dgm:prSet/>
      <dgm:spPr/>
      <dgm:t>
        <a:bodyPr/>
        <a:lstStyle/>
        <a:p>
          <a:endParaRPr lang="en-US"/>
        </a:p>
      </dgm:t>
    </dgm:pt>
    <dgm:pt modelId="{84A61C1F-37DD-4451-BF40-4D61D4985C74}" type="sibTrans" cxnId="{5384E533-3F84-434C-8B9B-47122344F0AF}">
      <dgm:prSet/>
      <dgm:spPr/>
      <dgm:t>
        <a:bodyPr/>
        <a:lstStyle/>
        <a:p>
          <a:endParaRPr lang="en-US"/>
        </a:p>
      </dgm:t>
    </dgm:pt>
    <dgm:pt modelId="{1776FE7E-6332-44BF-B08E-3CBA62050FD0}">
      <dgm:prSet/>
      <dgm:spPr/>
      <dgm:t>
        <a:bodyPr/>
        <a:lstStyle/>
        <a:p>
          <a:r>
            <a:rPr lang="da-DK" dirty="0"/>
            <a:t>Fjernelse af medlemmer i tilfælde </a:t>
          </a:r>
          <a:br>
            <a:rPr lang="da-DK" dirty="0"/>
          </a:br>
          <a:r>
            <a:rPr lang="da-DK" dirty="0"/>
            <a:t>af udmeldelse eller dødsfald.</a:t>
          </a:r>
          <a:endParaRPr lang="en-US" dirty="0"/>
        </a:p>
      </dgm:t>
    </dgm:pt>
    <dgm:pt modelId="{84000080-6362-44FD-9798-9AE5E07FE91E}" type="parTrans" cxnId="{7176E502-CBE6-41C2-9712-B608797304EB}">
      <dgm:prSet/>
      <dgm:spPr/>
      <dgm:t>
        <a:bodyPr/>
        <a:lstStyle/>
        <a:p>
          <a:endParaRPr lang="en-US"/>
        </a:p>
      </dgm:t>
    </dgm:pt>
    <dgm:pt modelId="{70C3435A-3E55-49F4-A267-38CF08C20216}" type="sibTrans" cxnId="{7176E502-CBE6-41C2-9712-B608797304EB}">
      <dgm:prSet/>
      <dgm:spPr/>
      <dgm:t>
        <a:bodyPr/>
        <a:lstStyle/>
        <a:p>
          <a:endParaRPr lang="en-US"/>
        </a:p>
      </dgm:t>
    </dgm:pt>
    <dgm:pt modelId="{D3B31E32-B550-4326-A67C-1C45C99317A4}">
      <dgm:prSet/>
      <dgm:spPr/>
      <dgm:t>
        <a:bodyPr/>
        <a:lstStyle/>
        <a:p>
          <a:r>
            <a:rPr lang="da-DK"/>
            <a:t>Registrering af skift af tillidsposter </a:t>
          </a:r>
          <a:br>
            <a:rPr lang="da-DK"/>
          </a:br>
          <a:r>
            <a:rPr lang="da-DK"/>
            <a:t>(hjulet drejer) senest d. 1.3.</a:t>
          </a:r>
          <a:endParaRPr lang="en-US"/>
        </a:p>
      </dgm:t>
    </dgm:pt>
    <dgm:pt modelId="{D315EABC-2386-4046-A656-441E407E5536}" type="parTrans" cxnId="{4E5C98CC-75BA-450A-B8A0-6913526383D6}">
      <dgm:prSet/>
      <dgm:spPr/>
      <dgm:t>
        <a:bodyPr/>
        <a:lstStyle/>
        <a:p>
          <a:endParaRPr lang="en-US"/>
        </a:p>
      </dgm:t>
    </dgm:pt>
    <dgm:pt modelId="{96B02E08-AAC1-46EF-94E5-801D9011C3A3}" type="sibTrans" cxnId="{4E5C98CC-75BA-450A-B8A0-6913526383D6}">
      <dgm:prSet/>
      <dgm:spPr/>
      <dgm:t>
        <a:bodyPr/>
        <a:lstStyle/>
        <a:p>
          <a:endParaRPr lang="en-US"/>
        </a:p>
      </dgm:t>
    </dgm:pt>
    <dgm:pt modelId="{50A21803-DE6D-44C5-BB89-AFBF4C0B5BFC}">
      <dgm:prSet/>
      <dgm:spPr/>
      <dgm:t>
        <a:bodyPr/>
        <a:lstStyle/>
        <a:p>
          <a:r>
            <a:rPr lang="da-DK"/>
            <a:t>Registrering af skift af roller </a:t>
          </a:r>
          <a:br>
            <a:rPr lang="da-DK"/>
          </a:br>
          <a:r>
            <a:rPr lang="da-DK"/>
            <a:t>senest d. 1.7.</a:t>
          </a:r>
          <a:endParaRPr lang="en-US"/>
        </a:p>
      </dgm:t>
    </dgm:pt>
    <dgm:pt modelId="{55BAA495-C03F-4D06-B5F1-2510CCF72E1F}" type="parTrans" cxnId="{1A28260E-1710-4ED9-A5AD-15E18EB3FDC1}">
      <dgm:prSet/>
      <dgm:spPr/>
      <dgm:t>
        <a:bodyPr/>
        <a:lstStyle/>
        <a:p>
          <a:endParaRPr lang="en-US"/>
        </a:p>
      </dgm:t>
    </dgm:pt>
    <dgm:pt modelId="{C062B68D-A8C8-4048-B686-4DF1EDEA53F5}" type="sibTrans" cxnId="{1A28260E-1710-4ED9-A5AD-15E18EB3FDC1}">
      <dgm:prSet/>
      <dgm:spPr/>
      <dgm:t>
        <a:bodyPr/>
        <a:lstStyle/>
        <a:p>
          <a:endParaRPr lang="en-US"/>
        </a:p>
      </dgm:t>
    </dgm:pt>
    <dgm:pt modelId="{1C94506C-5539-49F0-A284-3D20663B42B6}">
      <dgm:prSet/>
      <dgm:spPr/>
      <dgm:t>
        <a:bodyPr/>
        <a:lstStyle/>
        <a:p>
          <a:r>
            <a:rPr lang="da-DK"/>
            <a:t>Andre ændringer, som ikke kan </a:t>
          </a:r>
          <a:br>
            <a:rPr lang="da-DK"/>
          </a:br>
          <a:r>
            <a:rPr lang="da-DK"/>
            <a:t>varetages af medlemmerne selv.  </a:t>
          </a:r>
          <a:endParaRPr lang="en-US"/>
        </a:p>
      </dgm:t>
    </dgm:pt>
    <dgm:pt modelId="{A170B481-3BAD-4921-8CCD-685F99A3A616}" type="parTrans" cxnId="{D0FBEFF6-290D-4B8F-92E8-DEB2C82C84A3}">
      <dgm:prSet/>
      <dgm:spPr/>
      <dgm:t>
        <a:bodyPr/>
        <a:lstStyle/>
        <a:p>
          <a:endParaRPr lang="en-US"/>
        </a:p>
      </dgm:t>
    </dgm:pt>
    <dgm:pt modelId="{C07D606A-7125-45BD-B023-B356F3E378BB}" type="sibTrans" cxnId="{D0FBEFF6-290D-4B8F-92E8-DEB2C82C84A3}">
      <dgm:prSet/>
      <dgm:spPr/>
      <dgm:t>
        <a:bodyPr/>
        <a:lstStyle/>
        <a:p>
          <a:endParaRPr lang="en-US"/>
        </a:p>
      </dgm:t>
    </dgm:pt>
    <dgm:pt modelId="{93D462F8-0EC4-4711-A6C7-70472B238A0B}" type="pres">
      <dgm:prSet presAssocID="{C9593194-EA3A-4981-864E-087A309872E3}" presName="outerComposite" presStyleCnt="0">
        <dgm:presLayoutVars>
          <dgm:chMax val="5"/>
          <dgm:dir/>
          <dgm:resizeHandles val="exact"/>
        </dgm:presLayoutVars>
      </dgm:prSet>
      <dgm:spPr/>
    </dgm:pt>
    <dgm:pt modelId="{A73C8629-7D8F-46B0-BCC2-776DA5942E61}" type="pres">
      <dgm:prSet presAssocID="{C9593194-EA3A-4981-864E-087A309872E3}" presName="dummyMaxCanvas" presStyleCnt="0">
        <dgm:presLayoutVars/>
      </dgm:prSet>
      <dgm:spPr/>
    </dgm:pt>
    <dgm:pt modelId="{06E879AD-2997-457B-833E-525385132DC6}" type="pres">
      <dgm:prSet presAssocID="{C9593194-EA3A-4981-864E-087A309872E3}" presName="FiveNodes_1" presStyleLbl="node1" presStyleIdx="0" presStyleCnt="5">
        <dgm:presLayoutVars>
          <dgm:bulletEnabled val="1"/>
        </dgm:presLayoutVars>
      </dgm:prSet>
      <dgm:spPr/>
    </dgm:pt>
    <dgm:pt modelId="{E8169229-25D8-45BE-BC2E-C8E0FCB21394}" type="pres">
      <dgm:prSet presAssocID="{C9593194-EA3A-4981-864E-087A309872E3}" presName="FiveNodes_2" presStyleLbl="node1" presStyleIdx="1" presStyleCnt="5">
        <dgm:presLayoutVars>
          <dgm:bulletEnabled val="1"/>
        </dgm:presLayoutVars>
      </dgm:prSet>
      <dgm:spPr/>
    </dgm:pt>
    <dgm:pt modelId="{3BBA9B2B-B315-4960-84EB-AA1F693E801E}" type="pres">
      <dgm:prSet presAssocID="{C9593194-EA3A-4981-864E-087A309872E3}" presName="FiveNodes_3" presStyleLbl="node1" presStyleIdx="2" presStyleCnt="5">
        <dgm:presLayoutVars>
          <dgm:bulletEnabled val="1"/>
        </dgm:presLayoutVars>
      </dgm:prSet>
      <dgm:spPr/>
    </dgm:pt>
    <dgm:pt modelId="{A5363204-D7D9-4845-9CC2-49C2D70194DE}" type="pres">
      <dgm:prSet presAssocID="{C9593194-EA3A-4981-864E-087A309872E3}" presName="FiveNodes_4" presStyleLbl="node1" presStyleIdx="3" presStyleCnt="5">
        <dgm:presLayoutVars>
          <dgm:bulletEnabled val="1"/>
        </dgm:presLayoutVars>
      </dgm:prSet>
      <dgm:spPr/>
    </dgm:pt>
    <dgm:pt modelId="{E585AB61-9F92-4A6F-A0F7-FD6D9F27F6BA}" type="pres">
      <dgm:prSet presAssocID="{C9593194-EA3A-4981-864E-087A309872E3}" presName="FiveNodes_5" presStyleLbl="node1" presStyleIdx="4" presStyleCnt="5">
        <dgm:presLayoutVars>
          <dgm:bulletEnabled val="1"/>
        </dgm:presLayoutVars>
      </dgm:prSet>
      <dgm:spPr/>
    </dgm:pt>
    <dgm:pt modelId="{9ADDF07A-7C4C-4BB3-B69A-74E63AC735FA}" type="pres">
      <dgm:prSet presAssocID="{C9593194-EA3A-4981-864E-087A309872E3}" presName="FiveConn_1-2" presStyleLbl="fgAccFollowNode1" presStyleIdx="0" presStyleCnt="4">
        <dgm:presLayoutVars>
          <dgm:bulletEnabled val="1"/>
        </dgm:presLayoutVars>
      </dgm:prSet>
      <dgm:spPr/>
    </dgm:pt>
    <dgm:pt modelId="{F32F8AC4-6B34-4350-AFE9-F8C6C3046E2F}" type="pres">
      <dgm:prSet presAssocID="{C9593194-EA3A-4981-864E-087A309872E3}" presName="FiveConn_2-3" presStyleLbl="fgAccFollowNode1" presStyleIdx="1" presStyleCnt="4">
        <dgm:presLayoutVars>
          <dgm:bulletEnabled val="1"/>
        </dgm:presLayoutVars>
      </dgm:prSet>
      <dgm:spPr/>
    </dgm:pt>
    <dgm:pt modelId="{6992BBE4-9B49-451A-B87E-80C62B191647}" type="pres">
      <dgm:prSet presAssocID="{C9593194-EA3A-4981-864E-087A309872E3}" presName="FiveConn_3-4" presStyleLbl="fgAccFollowNode1" presStyleIdx="2" presStyleCnt="4">
        <dgm:presLayoutVars>
          <dgm:bulletEnabled val="1"/>
        </dgm:presLayoutVars>
      </dgm:prSet>
      <dgm:spPr/>
    </dgm:pt>
    <dgm:pt modelId="{BF633D1C-69F7-4EA7-903E-028227702FAA}" type="pres">
      <dgm:prSet presAssocID="{C9593194-EA3A-4981-864E-087A309872E3}" presName="FiveConn_4-5" presStyleLbl="fgAccFollowNode1" presStyleIdx="3" presStyleCnt="4">
        <dgm:presLayoutVars>
          <dgm:bulletEnabled val="1"/>
        </dgm:presLayoutVars>
      </dgm:prSet>
      <dgm:spPr/>
    </dgm:pt>
    <dgm:pt modelId="{4EE4EBD2-99C6-41C4-8E2C-2827C9A4AD03}" type="pres">
      <dgm:prSet presAssocID="{C9593194-EA3A-4981-864E-087A309872E3}" presName="FiveNodes_1_text" presStyleLbl="node1" presStyleIdx="4" presStyleCnt="5">
        <dgm:presLayoutVars>
          <dgm:bulletEnabled val="1"/>
        </dgm:presLayoutVars>
      </dgm:prSet>
      <dgm:spPr/>
    </dgm:pt>
    <dgm:pt modelId="{19DB3F23-00D6-4A3C-9A5B-76654456D1F7}" type="pres">
      <dgm:prSet presAssocID="{C9593194-EA3A-4981-864E-087A309872E3}" presName="FiveNodes_2_text" presStyleLbl="node1" presStyleIdx="4" presStyleCnt="5">
        <dgm:presLayoutVars>
          <dgm:bulletEnabled val="1"/>
        </dgm:presLayoutVars>
      </dgm:prSet>
      <dgm:spPr/>
    </dgm:pt>
    <dgm:pt modelId="{4DEF87E3-C5DD-4387-AD39-E76D978853B9}" type="pres">
      <dgm:prSet presAssocID="{C9593194-EA3A-4981-864E-087A309872E3}" presName="FiveNodes_3_text" presStyleLbl="node1" presStyleIdx="4" presStyleCnt="5">
        <dgm:presLayoutVars>
          <dgm:bulletEnabled val="1"/>
        </dgm:presLayoutVars>
      </dgm:prSet>
      <dgm:spPr/>
    </dgm:pt>
    <dgm:pt modelId="{2EE554F4-4E5E-46B7-89FA-156EB12262ED}" type="pres">
      <dgm:prSet presAssocID="{C9593194-EA3A-4981-864E-087A309872E3}" presName="FiveNodes_4_text" presStyleLbl="node1" presStyleIdx="4" presStyleCnt="5">
        <dgm:presLayoutVars>
          <dgm:bulletEnabled val="1"/>
        </dgm:presLayoutVars>
      </dgm:prSet>
      <dgm:spPr/>
    </dgm:pt>
    <dgm:pt modelId="{F2E4E867-61DA-44D3-A298-393C58ED168E}" type="pres">
      <dgm:prSet presAssocID="{C9593194-EA3A-4981-864E-087A309872E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176E502-CBE6-41C2-9712-B608797304EB}" srcId="{C9593194-EA3A-4981-864E-087A309872E3}" destId="{1776FE7E-6332-44BF-B08E-3CBA62050FD0}" srcOrd="1" destOrd="0" parTransId="{84000080-6362-44FD-9798-9AE5E07FE91E}" sibTransId="{70C3435A-3E55-49F4-A267-38CF08C20216}"/>
    <dgm:cxn modelId="{B3CA6003-2A3E-45A0-8A39-670DD457233F}" type="presOf" srcId="{D3B31E32-B550-4326-A67C-1C45C99317A4}" destId="{3BBA9B2B-B315-4960-84EB-AA1F693E801E}" srcOrd="0" destOrd="0" presId="urn:microsoft.com/office/officeart/2005/8/layout/vProcess5"/>
    <dgm:cxn modelId="{C85FED06-99E7-4152-A2DF-E5E5C1521A46}" type="presOf" srcId="{C9593194-EA3A-4981-864E-087A309872E3}" destId="{93D462F8-0EC4-4711-A6C7-70472B238A0B}" srcOrd="0" destOrd="0" presId="urn:microsoft.com/office/officeart/2005/8/layout/vProcess5"/>
    <dgm:cxn modelId="{1A28260E-1710-4ED9-A5AD-15E18EB3FDC1}" srcId="{C9593194-EA3A-4981-864E-087A309872E3}" destId="{50A21803-DE6D-44C5-BB89-AFBF4C0B5BFC}" srcOrd="3" destOrd="0" parTransId="{55BAA495-C03F-4D06-B5F1-2510CCF72E1F}" sibTransId="{C062B68D-A8C8-4048-B686-4DF1EDEA53F5}"/>
    <dgm:cxn modelId="{CF44771E-021D-40F9-8EE2-CB53509D8EA5}" type="presOf" srcId="{E1E96828-70FE-4FF1-85B8-72F46866E04C}" destId="{4EE4EBD2-99C6-41C4-8E2C-2827C9A4AD03}" srcOrd="1" destOrd="0" presId="urn:microsoft.com/office/officeart/2005/8/layout/vProcess5"/>
    <dgm:cxn modelId="{5384E533-3F84-434C-8B9B-47122344F0AF}" srcId="{C9593194-EA3A-4981-864E-087A309872E3}" destId="{E1E96828-70FE-4FF1-85B8-72F46866E04C}" srcOrd="0" destOrd="0" parTransId="{4A1322E6-8886-4007-8223-32AD65EA7BC2}" sibTransId="{84A61C1F-37DD-4451-BF40-4D61D4985C74}"/>
    <dgm:cxn modelId="{DB1CFE33-3570-4EDD-B56A-D21557E9568C}" type="presOf" srcId="{C062B68D-A8C8-4048-B686-4DF1EDEA53F5}" destId="{BF633D1C-69F7-4EA7-903E-028227702FAA}" srcOrd="0" destOrd="0" presId="urn:microsoft.com/office/officeart/2005/8/layout/vProcess5"/>
    <dgm:cxn modelId="{FA06F541-B150-4860-8F0C-46D877E4CC12}" type="presOf" srcId="{D3B31E32-B550-4326-A67C-1C45C99317A4}" destId="{4DEF87E3-C5DD-4387-AD39-E76D978853B9}" srcOrd="1" destOrd="0" presId="urn:microsoft.com/office/officeart/2005/8/layout/vProcess5"/>
    <dgm:cxn modelId="{1FBB074C-EB4C-43C8-9664-D829C32FE370}" type="presOf" srcId="{1C94506C-5539-49F0-A284-3D20663B42B6}" destId="{F2E4E867-61DA-44D3-A298-393C58ED168E}" srcOrd="1" destOrd="0" presId="urn:microsoft.com/office/officeart/2005/8/layout/vProcess5"/>
    <dgm:cxn modelId="{466E4750-5BC7-4713-84EF-1F85F7430A41}" type="presOf" srcId="{1776FE7E-6332-44BF-B08E-3CBA62050FD0}" destId="{19DB3F23-00D6-4A3C-9A5B-76654456D1F7}" srcOrd="1" destOrd="0" presId="urn:microsoft.com/office/officeart/2005/8/layout/vProcess5"/>
    <dgm:cxn modelId="{121ADD56-32A3-4DBE-B634-74070A88A419}" type="presOf" srcId="{50A21803-DE6D-44C5-BB89-AFBF4C0B5BFC}" destId="{2EE554F4-4E5E-46B7-89FA-156EB12262ED}" srcOrd="1" destOrd="0" presId="urn:microsoft.com/office/officeart/2005/8/layout/vProcess5"/>
    <dgm:cxn modelId="{0A9BD659-271D-4C7B-9943-F8A4FD98E902}" type="presOf" srcId="{70C3435A-3E55-49F4-A267-38CF08C20216}" destId="{F32F8AC4-6B34-4350-AFE9-F8C6C3046E2F}" srcOrd="0" destOrd="0" presId="urn:microsoft.com/office/officeart/2005/8/layout/vProcess5"/>
    <dgm:cxn modelId="{96F3498B-EB46-4B3D-991C-17238CE8758C}" type="presOf" srcId="{1C94506C-5539-49F0-A284-3D20663B42B6}" destId="{E585AB61-9F92-4A6F-A0F7-FD6D9F27F6BA}" srcOrd="0" destOrd="0" presId="urn:microsoft.com/office/officeart/2005/8/layout/vProcess5"/>
    <dgm:cxn modelId="{3D796996-72EF-4A79-AE24-3F4DA107E5E3}" type="presOf" srcId="{1776FE7E-6332-44BF-B08E-3CBA62050FD0}" destId="{E8169229-25D8-45BE-BC2E-C8E0FCB21394}" srcOrd="0" destOrd="0" presId="urn:microsoft.com/office/officeart/2005/8/layout/vProcess5"/>
    <dgm:cxn modelId="{B9DF1A9E-D69D-4477-B534-BF11596C7883}" type="presOf" srcId="{96B02E08-AAC1-46EF-94E5-801D9011C3A3}" destId="{6992BBE4-9B49-451A-B87E-80C62B191647}" srcOrd="0" destOrd="0" presId="urn:microsoft.com/office/officeart/2005/8/layout/vProcess5"/>
    <dgm:cxn modelId="{835B18AD-C3AB-4209-B8BE-C9C687282E04}" type="presOf" srcId="{50A21803-DE6D-44C5-BB89-AFBF4C0B5BFC}" destId="{A5363204-D7D9-4845-9CC2-49C2D70194DE}" srcOrd="0" destOrd="0" presId="urn:microsoft.com/office/officeart/2005/8/layout/vProcess5"/>
    <dgm:cxn modelId="{0A1DCAAF-97FF-4D2B-BDA2-332C4F4951EC}" type="presOf" srcId="{84A61C1F-37DD-4451-BF40-4D61D4985C74}" destId="{9ADDF07A-7C4C-4BB3-B69A-74E63AC735FA}" srcOrd="0" destOrd="0" presId="urn:microsoft.com/office/officeart/2005/8/layout/vProcess5"/>
    <dgm:cxn modelId="{C74F20C8-E3E1-4FE3-9A16-C3E4C99AC03E}" type="presOf" srcId="{E1E96828-70FE-4FF1-85B8-72F46866E04C}" destId="{06E879AD-2997-457B-833E-525385132DC6}" srcOrd="0" destOrd="0" presId="urn:microsoft.com/office/officeart/2005/8/layout/vProcess5"/>
    <dgm:cxn modelId="{4E5C98CC-75BA-450A-B8A0-6913526383D6}" srcId="{C9593194-EA3A-4981-864E-087A309872E3}" destId="{D3B31E32-B550-4326-A67C-1C45C99317A4}" srcOrd="2" destOrd="0" parTransId="{D315EABC-2386-4046-A656-441E407E5536}" sibTransId="{96B02E08-AAC1-46EF-94E5-801D9011C3A3}"/>
    <dgm:cxn modelId="{D0FBEFF6-290D-4B8F-92E8-DEB2C82C84A3}" srcId="{C9593194-EA3A-4981-864E-087A309872E3}" destId="{1C94506C-5539-49F0-A284-3D20663B42B6}" srcOrd="4" destOrd="0" parTransId="{A170B481-3BAD-4921-8CCD-685F99A3A616}" sibTransId="{C07D606A-7125-45BD-B023-B356F3E378BB}"/>
    <dgm:cxn modelId="{E7E7AA28-622B-4A3A-B601-C81CF66A3B8E}" type="presParOf" srcId="{93D462F8-0EC4-4711-A6C7-70472B238A0B}" destId="{A73C8629-7D8F-46B0-BCC2-776DA5942E61}" srcOrd="0" destOrd="0" presId="urn:microsoft.com/office/officeart/2005/8/layout/vProcess5"/>
    <dgm:cxn modelId="{9158FB66-389E-430A-A59E-D8AD968B303E}" type="presParOf" srcId="{93D462F8-0EC4-4711-A6C7-70472B238A0B}" destId="{06E879AD-2997-457B-833E-525385132DC6}" srcOrd="1" destOrd="0" presId="urn:microsoft.com/office/officeart/2005/8/layout/vProcess5"/>
    <dgm:cxn modelId="{081027D6-528A-4F3E-B130-3E64C318ED82}" type="presParOf" srcId="{93D462F8-0EC4-4711-A6C7-70472B238A0B}" destId="{E8169229-25D8-45BE-BC2E-C8E0FCB21394}" srcOrd="2" destOrd="0" presId="urn:microsoft.com/office/officeart/2005/8/layout/vProcess5"/>
    <dgm:cxn modelId="{D5CCF9B1-3627-4EFE-BA1D-86D3466A34E8}" type="presParOf" srcId="{93D462F8-0EC4-4711-A6C7-70472B238A0B}" destId="{3BBA9B2B-B315-4960-84EB-AA1F693E801E}" srcOrd="3" destOrd="0" presId="urn:microsoft.com/office/officeart/2005/8/layout/vProcess5"/>
    <dgm:cxn modelId="{EC19A6E1-BEF8-40F6-BBE8-AF5B4C24EAA2}" type="presParOf" srcId="{93D462F8-0EC4-4711-A6C7-70472B238A0B}" destId="{A5363204-D7D9-4845-9CC2-49C2D70194DE}" srcOrd="4" destOrd="0" presId="urn:microsoft.com/office/officeart/2005/8/layout/vProcess5"/>
    <dgm:cxn modelId="{DDF10AA2-0051-40E0-A42C-B405DF1C1E37}" type="presParOf" srcId="{93D462F8-0EC4-4711-A6C7-70472B238A0B}" destId="{E585AB61-9F92-4A6F-A0F7-FD6D9F27F6BA}" srcOrd="5" destOrd="0" presId="urn:microsoft.com/office/officeart/2005/8/layout/vProcess5"/>
    <dgm:cxn modelId="{CE919877-674A-4FA8-B0EC-15E9A981D264}" type="presParOf" srcId="{93D462F8-0EC4-4711-A6C7-70472B238A0B}" destId="{9ADDF07A-7C4C-4BB3-B69A-74E63AC735FA}" srcOrd="6" destOrd="0" presId="urn:microsoft.com/office/officeart/2005/8/layout/vProcess5"/>
    <dgm:cxn modelId="{316DE137-2759-4805-A3B4-98BD44ED02DD}" type="presParOf" srcId="{93D462F8-0EC4-4711-A6C7-70472B238A0B}" destId="{F32F8AC4-6B34-4350-AFE9-F8C6C3046E2F}" srcOrd="7" destOrd="0" presId="urn:microsoft.com/office/officeart/2005/8/layout/vProcess5"/>
    <dgm:cxn modelId="{47EFC3E3-2E3A-4D59-AB3F-73E57BE24930}" type="presParOf" srcId="{93D462F8-0EC4-4711-A6C7-70472B238A0B}" destId="{6992BBE4-9B49-451A-B87E-80C62B191647}" srcOrd="8" destOrd="0" presId="urn:microsoft.com/office/officeart/2005/8/layout/vProcess5"/>
    <dgm:cxn modelId="{42C0E592-FE25-43FB-AFA2-0B21564D5FA3}" type="presParOf" srcId="{93D462F8-0EC4-4711-A6C7-70472B238A0B}" destId="{BF633D1C-69F7-4EA7-903E-028227702FAA}" srcOrd="9" destOrd="0" presId="urn:microsoft.com/office/officeart/2005/8/layout/vProcess5"/>
    <dgm:cxn modelId="{2E5BB6CB-7FAA-42F8-936B-16C871234DEA}" type="presParOf" srcId="{93D462F8-0EC4-4711-A6C7-70472B238A0B}" destId="{4EE4EBD2-99C6-41C4-8E2C-2827C9A4AD03}" srcOrd="10" destOrd="0" presId="urn:microsoft.com/office/officeart/2005/8/layout/vProcess5"/>
    <dgm:cxn modelId="{4606F4CE-DD55-4989-825A-14A724296628}" type="presParOf" srcId="{93D462F8-0EC4-4711-A6C7-70472B238A0B}" destId="{19DB3F23-00D6-4A3C-9A5B-76654456D1F7}" srcOrd="11" destOrd="0" presId="urn:microsoft.com/office/officeart/2005/8/layout/vProcess5"/>
    <dgm:cxn modelId="{CDAE46E1-D8C7-4A51-B65F-BC99C20C9B3B}" type="presParOf" srcId="{93D462F8-0EC4-4711-A6C7-70472B238A0B}" destId="{4DEF87E3-C5DD-4387-AD39-E76D978853B9}" srcOrd="12" destOrd="0" presId="urn:microsoft.com/office/officeart/2005/8/layout/vProcess5"/>
    <dgm:cxn modelId="{B36F22A8-639C-4BED-A714-BE3AE601B86C}" type="presParOf" srcId="{93D462F8-0EC4-4711-A6C7-70472B238A0B}" destId="{2EE554F4-4E5E-46B7-89FA-156EB12262ED}" srcOrd="13" destOrd="0" presId="urn:microsoft.com/office/officeart/2005/8/layout/vProcess5"/>
    <dgm:cxn modelId="{4969C633-B92B-4AA3-93E4-56417D2BF496}" type="presParOf" srcId="{93D462F8-0EC4-4711-A6C7-70472B238A0B}" destId="{F2E4E867-61DA-44D3-A298-393C58ED168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BC765-CFCA-4F1B-8486-589F11A01CF1}">
      <dsp:nvSpPr>
        <dsp:cNvPr id="0" name=""/>
        <dsp:cNvSpPr/>
      </dsp:nvSpPr>
      <dsp:spPr>
        <a:xfrm>
          <a:off x="0" y="605510"/>
          <a:ext cx="796109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 dirty="0"/>
            <a:t>Brug vores håndbog</a:t>
          </a:r>
          <a:endParaRPr lang="en-US" sz="4000" b="1" kern="1200" dirty="0"/>
        </a:p>
      </dsp:txBody>
      <dsp:txXfrm>
        <a:off x="59399" y="664909"/>
        <a:ext cx="7842292" cy="1098002"/>
      </dsp:txXfrm>
    </dsp:sp>
    <dsp:sp modelId="{54ADF8D1-B641-407C-9F52-DC32B1D53161}">
      <dsp:nvSpPr>
        <dsp:cNvPr id="0" name=""/>
        <dsp:cNvSpPr/>
      </dsp:nvSpPr>
      <dsp:spPr>
        <a:xfrm>
          <a:off x="0" y="1951220"/>
          <a:ext cx="796109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6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800" kern="1200" dirty="0"/>
            <a:t>Årets gang og deadlines i klubbestyrelsen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800" kern="1200" dirty="0"/>
            <a:t>Poster i klubbestyrelsen</a:t>
          </a:r>
          <a:endParaRPr lang="en-US" sz="2800" kern="1200" dirty="0"/>
        </a:p>
      </dsp:txBody>
      <dsp:txXfrm>
        <a:off x="0" y="1951220"/>
        <a:ext cx="7961090" cy="1076400"/>
      </dsp:txXfrm>
    </dsp:sp>
    <dsp:sp modelId="{9E603E60-29F3-4197-9981-B7BD2E716F15}">
      <dsp:nvSpPr>
        <dsp:cNvPr id="0" name=""/>
        <dsp:cNvSpPr/>
      </dsp:nvSpPr>
      <dsp:spPr>
        <a:xfrm>
          <a:off x="0" y="3215742"/>
          <a:ext cx="796109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i="1" kern="1200" dirty="0"/>
            <a:t>Så er du kommet godt i gang</a:t>
          </a:r>
          <a:endParaRPr lang="en-US" sz="4000" b="1" kern="1200" dirty="0"/>
        </a:p>
      </dsp:txBody>
      <dsp:txXfrm>
        <a:off x="59399" y="3275141"/>
        <a:ext cx="784229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04171-7612-46CF-8417-1DCE3937D548}">
      <dsp:nvSpPr>
        <dsp:cNvPr id="0" name=""/>
        <dsp:cNvSpPr/>
      </dsp:nvSpPr>
      <dsp:spPr>
        <a:xfrm>
          <a:off x="3067816" y="1078024"/>
          <a:ext cx="6723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2353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6420" y="1120226"/>
        <a:ext cx="35147" cy="7036"/>
      </dsp:txXfrm>
    </dsp:sp>
    <dsp:sp modelId="{C3DB759E-696A-4E7A-8EFC-2A2FC30678C3}">
      <dsp:nvSpPr>
        <dsp:cNvPr id="0" name=""/>
        <dsp:cNvSpPr/>
      </dsp:nvSpPr>
      <dsp:spPr>
        <a:xfrm>
          <a:off x="13295" y="206848"/>
          <a:ext cx="3056321" cy="183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62" tIns="157202" rIns="149762" bIns="1572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Opkræver kontingent fra medlemmerne. </a:t>
          </a:r>
          <a:br>
            <a:rPr lang="da-DK" sz="2000" kern="1200" dirty="0"/>
          </a:br>
          <a:r>
            <a:rPr lang="da-DK" sz="2000" kern="1200" dirty="0"/>
            <a:t>Følger op på indbetalinger.</a:t>
          </a:r>
          <a:endParaRPr lang="en-US" sz="2000" kern="1200" dirty="0"/>
        </a:p>
      </dsp:txBody>
      <dsp:txXfrm>
        <a:off x="13295" y="206848"/>
        <a:ext cx="3056321" cy="1833792"/>
      </dsp:txXfrm>
    </dsp:sp>
    <dsp:sp modelId="{DD066F69-3341-466E-9EF9-276C9FA40617}">
      <dsp:nvSpPr>
        <dsp:cNvPr id="0" name=""/>
        <dsp:cNvSpPr/>
      </dsp:nvSpPr>
      <dsp:spPr>
        <a:xfrm>
          <a:off x="6827092" y="1078024"/>
          <a:ext cx="6723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2353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45695" y="1120226"/>
        <a:ext cx="35147" cy="7036"/>
      </dsp:txXfrm>
    </dsp:sp>
    <dsp:sp modelId="{D63A9AAF-95DD-4CCB-820E-8CF1D8E40018}">
      <dsp:nvSpPr>
        <dsp:cNvPr id="0" name=""/>
        <dsp:cNvSpPr/>
      </dsp:nvSpPr>
      <dsp:spPr>
        <a:xfrm>
          <a:off x="3772570" y="206848"/>
          <a:ext cx="3056321" cy="183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62" tIns="157202" rIns="149762" bIns="1572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Sørger for rettidig betaling af kontingent til distriktet. </a:t>
          </a:r>
          <a:endParaRPr lang="en-US" sz="2000" kern="1200"/>
        </a:p>
      </dsp:txBody>
      <dsp:txXfrm>
        <a:off x="3772570" y="206848"/>
        <a:ext cx="3056321" cy="1833792"/>
      </dsp:txXfrm>
    </dsp:sp>
    <dsp:sp modelId="{CE32CAF8-5D52-4918-B3F4-B89C4FCAF311}">
      <dsp:nvSpPr>
        <dsp:cNvPr id="0" name=""/>
        <dsp:cNvSpPr/>
      </dsp:nvSpPr>
      <dsp:spPr>
        <a:xfrm>
          <a:off x="1541456" y="2038841"/>
          <a:ext cx="7518550" cy="587696"/>
        </a:xfrm>
        <a:custGeom>
          <a:avLst/>
          <a:gdLst/>
          <a:ahLst/>
          <a:cxnLst/>
          <a:rect l="0" t="0" r="0" b="0"/>
          <a:pathLst>
            <a:path>
              <a:moveTo>
                <a:pt x="7518550" y="0"/>
              </a:moveTo>
              <a:lnTo>
                <a:pt x="7518550" y="310948"/>
              </a:lnTo>
              <a:lnTo>
                <a:pt x="0" y="310948"/>
              </a:lnTo>
              <a:lnTo>
                <a:pt x="0" y="587696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12133" y="2329171"/>
        <a:ext cx="377196" cy="7036"/>
      </dsp:txXfrm>
    </dsp:sp>
    <dsp:sp modelId="{B073125B-1B77-414B-8DF0-6D5073757D2E}">
      <dsp:nvSpPr>
        <dsp:cNvPr id="0" name=""/>
        <dsp:cNvSpPr/>
      </dsp:nvSpPr>
      <dsp:spPr>
        <a:xfrm>
          <a:off x="7531846" y="206848"/>
          <a:ext cx="3056321" cy="183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62" tIns="157202" rIns="149762" bIns="1572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Udbetaler kørselsgodtgørelse</a:t>
          </a:r>
          <a:endParaRPr lang="en-US" sz="2000" kern="1200" dirty="0"/>
        </a:p>
      </dsp:txBody>
      <dsp:txXfrm>
        <a:off x="7531846" y="206848"/>
        <a:ext cx="3056321" cy="1833792"/>
      </dsp:txXfrm>
    </dsp:sp>
    <dsp:sp modelId="{4EC827C9-07D1-40B1-B170-E4697DECEAA1}">
      <dsp:nvSpPr>
        <dsp:cNvPr id="0" name=""/>
        <dsp:cNvSpPr/>
      </dsp:nvSpPr>
      <dsp:spPr>
        <a:xfrm>
          <a:off x="3067816" y="3565515"/>
          <a:ext cx="680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8613"/>
              </a:moveTo>
              <a:lnTo>
                <a:pt x="357112" y="118613"/>
              </a:lnTo>
              <a:lnTo>
                <a:pt x="357112" y="45720"/>
              </a:lnTo>
              <a:lnTo>
                <a:pt x="680025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89970" y="3607717"/>
        <a:ext cx="35717" cy="7036"/>
      </dsp:txXfrm>
    </dsp:sp>
    <dsp:sp modelId="{97BD2EF2-3CE4-420D-9EB2-0AE87FC9D107}">
      <dsp:nvSpPr>
        <dsp:cNvPr id="0" name=""/>
        <dsp:cNvSpPr/>
      </dsp:nvSpPr>
      <dsp:spPr>
        <a:xfrm>
          <a:off x="13295" y="2658938"/>
          <a:ext cx="3056321" cy="205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62" tIns="157202" rIns="149762" bIns="1572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Betaler og tilmelder de medlemmer, som klubben betaler for ved deltagelse i lands- og distriktsmøder. </a:t>
          </a:r>
          <a:endParaRPr lang="en-US" sz="2000" kern="1200" dirty="0"/>
        </a:p>
      </dsp:txBody>
      <dsp:txXfrm>
        <a:off x="13295" y="2658938"/>
        <a:ext cx="3056321" cy="2050382"/>
      </dsp:txXfrm>
    </dsp:sp>
    <dsp:sp modelId="{E16D1A41-387C-47CA-8DE5-2E81851D77D4}">
      <dsp:nvSpPr>
        <dsp:cNvPr id="0" name=""/>
        <dsp:cNvSpPr/>
      </dsp:nvSpPr>
      <dsp:spPr>
        <a:xfrm>
          <a:off x="3780242" y="2584568"/>
          <a:ext cx="3056321" cy="2053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62" tIns="157202" rIns="149762" bIns="1572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Udarbejder budgetter i samarbejde med bestyrelsen og aflægger årsregnskab.</a:t>
          </a:r>
          <a:endParaRPr lang="en-US" sz="2000" kern="1200" dirty="0"/>
        </a:p>
      </dsp:txBody>
      <dsp:txXfrm>
        <a:off x="3780242" y="2584568"/>
        <a:ext cx="3056321" cy="2053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879AD-2997-457B-833E-525385132DC6}">
      <dsp:nvSpPr>
        <dsp:cNvPr id="0" name=""/>
        <dsp:cNvSpPr/>
      </dsp:nvSpPr>
      <dsp:spPr>
        <a:xfrm>
          <a:off x="0" y="0"/>
          <a:ext cx="7142543" cy="81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Oprettelse af nye medlemmer.</a:t>
          </a:r>
          <a:endParaRPr lang="en-US" sz="2100" kern="1200" dirty="0"/>
        </a:p>
      </dsp:txBody>
      <dsp:txXfrm>
        <a:off x="23774" y="23774"/>
        <a:ext cx="6171693" cy="764146"/>
      </dsp:txXfrm>
    </dsp:sp>
    <dsp:sp modelId="{E8169229-25D8-45BE-BC2E-C8E0FCB21394}">
      <dsp:nvSpPr>
        <dsp:cNvPr id="0" name=""/>
        <dsp:cNvSpPr/>
      </dsp:nvSpPr>
      <dsp:spPr>
        <a:xfrm>
          <a:off x="533371" y="924429"/>
          <a:ext cx="7142543" cy="81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Fjernelse af medlemmer i tilfælde </a:t>
          </a:r>
          <a:br>
            <a:rPr lang="da-DK" sz="2100" kern="1200" dirty="0"/>
          </a:br>
          <a:r>
            <a:rPr lang="da-DK" sz="2100" kern="1200" dirty="0"/>
            <a:t>af udmeldelse eller dødsfald.</a:t>
          </a:r>
          <a:endParaRPr lang="en-US" sz="2100" kern="1200" dirty="0"/>
        </a:p>
      </dsp:txBody>
      <dsp:txXfrm>
        <a:off x="557145" y="948203"/>
        <a:ext cx="6034022" cy="764146"/>
      </dsp:txXfrm>
    </dsp:sp>
    <dsp:sp modelId="{3BBA9B2B-B315-4960-84EB-AA1F693E801E}">
      <dsp:nvSpPr>
        <dsp:cNvPr id="0" name=""/>
        <dsp:cNvSpPr/>
      </dsp:nvSpPr>
      <dsp:spPr>
        <a:xfrm>
          <a:off x="1066743" y="1848858"/>
          <a:ext cx="7142543" cy="81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Registrering af skift af tillidsposter </a:t>
          </a:r>
          <a:br>
            <a:rPr lang="da-DK" sz="2100" kern="1200"/>
          </a:br>
          <a:r>
            <a:rPr lang="da-DK" sz="2100" kern="1200"/>
            <a:t>(hjulet drejer) senest d. 1.3.</a:t>
          </a:r>
          <a:endParaRPr lang="en-US" sz="2100" kern="1200"/>
        </a:p>
      </dsp:txBody>
      <dsp:txXfrm>
        <a:off x="1090517" y="1872632"/>
        <a:ext cx="6034022" cy="764146"/>
      </dsp:txXfrm>
    </dsp:sp>
    <dsp:sp modelId="{A5363204-D7D9-4845-9CC2-49C2D70194DE}">
      <dsp:nvSpPr>
        <dsp:cNvPr id="0" name=""/>
        <dsp:cNvSpPr/>
      </dsp:nvSpPr>
      <dsp:spPr>
        <a:xfrm>
          <a:off x="1600115" y="2773288"/>
          <a:ext cx="7142543" cy="81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Registrering af skift af roller </a:t>
          </a:r>
          <a:br>
            <a:rPr lang="da-DK" sz="2100" kern="1200"/>
          </a:br>
          <a:r>
            <a:rPr lang="da-DK" sz="2100" kern="1200"/>
            <a:t>senest d. 1.7.</a:t>
          </a:r>
          <a:endParaRPr lang="en-US" sz="2100" kern="1200"/>
        </a:p>
      </dsp:txBody>
      <dsp:txXfrm>
        <a:off x="1623889" y="2797062"/>
        <a:ext cx="6034022" cy="764146"/>
      </dsp:txXfrm>
    </dsp:sp>
    <dsp:sp modelId="{E585AB61-9F92-4A6F-A0F7-FD6D9F27F6BA}">
      <dsp:nvSpPr>
        <dsp:cNvPr id="0" name=""/>
        <dsp:cNvSpPr/>
      </dsp:nvSpPr>
      <dsp:spPr>
        <a:xfrm>
          <a:off x="2133487" y="3697717"/>
          <a:ext cx="7142543" cy="81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Andre ændringer, som ikke kan </a:t>
          </a:r>
          <a:br>
            <a:rPr lang="da-DK" sz="2100" kern="1200"/>
          </a:br>
          <a:r>
            <a:rPr lang="da-DK" sz="2100" kern="1200"/>
            <a:t>varetages af medlemmerne selv.  </a:t>
          </a:r>
          <a:endParaRPr lang="en-US" sz="2100" kern="1200"/>
        </a:p>
      </dsp:txBody>
      <dsp:txXfrm>
        <a:off x="2157261" y="3721491"/>
        <a:ext cx="6034022" cy="764146"/>
      </dsp:txXfrm>
    </dsp:sp>
    <dsp:sp modelId="{9ADDF07A-7C4C-4BB3-B69A-74E63AC735FA}">
      <dsp:nvSpPr>
        <dsp:cNvPr id="0" name=""/>
        <dsp:cNvSpPr/>
      </dsp:nvSpPr>
      <dsp:spPr>
        <a:xfrm>
          <a:off x="6614942" y="592987"/>
          <a:ext cx="527601" cy="527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733652" y="592987"/>
        <a:ext cx="290181" cy="397020"/>
      </dsp:txXfrm>
    </dsp:sp>
    <dsp:sp modelId="{F32F8AC4-6B34-4350-AFE9-F8C6C3046E2F}">
      <dsp:nvSpPr>
        <dsp:cNvPr id="0" name=""/>
        <dsp:cNvSpPr/>
      </dsp:nvSpPr>
      <dsp:spPr>
        <a:xfrm>
          <a:off x="7148314" y="1517417"/>
          <a:ext cx="527601" cy="527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267024" y="1517417"/>
        <a:ext cx="290181" cy="397020"/>
      </dsp:txXfrm>
    </dsp:sp>
    <dsp:sp modelId="{6992BBE4-9B49-451A-B87E-80C62B191647}">
      <dsp:nvSpPr>
        <dsp:cNvPr id="0" name=""/>
        <dsp:cNvSpPr/>
      </dsp:nvSpPr>
      <dsp:spPr>
        <a:xfrm>
          <a:off x="7681686" y="2428318"/>
          <a:ext cx="527601" cy="527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800396" y="2428318"/>
        <a:ext cx="290181" cy="397020"/>
      </dsp:txXfrm>
    </dsp:sp>
    <dsp:sp modelId="{BF633D1C-69F7-4EA7-903E-028227702FAA}">
      <dsp:nvSpPr>
        <dsp:cNvPr id="0" name=""/>
        <dsp:cNvSpPr/>
      </dsp:nvSpPr>
      <dsp:spPr>
        <a:xfrm>
          <a:off x="8215058" y="3361766"/>
          <a:ext cx="527601" cy="527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33768" y="3361766"/>
        <a:ext cx="290181" cy="397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2ACD21-6E0C-4060-B51B-8CF266F9DA87}" type="datetime1">
              <a:rPr lang="da-DK" smtClean="0"/>
              <a:t>29-04-2026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82E420-31C0-4FAB-9C47-370244A3A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5C5BB-4774-46DE-BCB8-38BE93BFBBFD}" type="datetime1">
              <a:rPr lang="da-DK" smtClean="0"/>
              <a:pPr/>
              <a:t>29-04-2026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BDF500-FE05-4D50-AB42-37EDEB80A66C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D8A54-B9A6-1BE4-1831-09E76E51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A3E414D-6703-6E22-B13C-75F156F69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A5B02FF-1D68-0813-4F6D-FE7981062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87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E609-EEBF-9636-8CB2-76C6A7FF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4A88D33-FCA5-C76F-D45D-814551AFC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4F7C681-7693-676F-E87F-CF03F0463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067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8A88D-C581-8600-1BB2-525EC024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41073ED-B1E5-1329-2EBB-281F9F381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CDD6FDD-BBC6-DC9C-8BC5-FE7D8C625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934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DE417-40CC-749B-E2B2-B4FC8F58E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EFFCF02-F321-F060-8B01-3BD2A55C8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6422353-B9C4-8EA1-84BD-48185693A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50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5DE09-3D41-1EAA-0AE4-5BF31071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7304628-D739-A2FB-8C79-2A4799071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EC845A4-2AB0-534F-2F0A-D7982CA0B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9067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E9A8E-FB7F-4AA2-EC10-B644E34E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531FD36-D7B8-76E0-2130-087CF149A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A896837-9EBB-18AB-23B8-D8B462ACF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675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CDB8-21DF-57A6-A081-03686EAF9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6F97C34-D65B-B33E-2314-F799DF297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44371C-78A4-07D5-0293-B0325F33B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795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51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EA6E-89E3-5937-0821-562837204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082EAFA-0C10-7E8B-3100-2E20877A8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D34057F-63AB-FC88-A3D7-9F8EC7ACA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56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3EEAA-3351-62D4-563C-988386785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0159EC9-E30A-EABC-B0BE-3ABE93008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982A761-01BB-0771-FF65-290FAA1A6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186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1E10-4210-B367-1CAB-2C4CDE31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52AB6-5095-0CD9-1EF8-EB8C1EBB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36C358-EAC9-620E-91A0-998413CC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6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1E10-4210-B367-1CAB-2C4CDE31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52AB6-5095-0CD9-1EF8-EB8C1EBB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36C358-EAC9-620E-91A0-998413CC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6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B55F-079A-74BF-72F7-6ED368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02377C-0221-6DCA-F99E-44844A579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D6FF710-AB3E-F9BB-5D47-28F270097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Distriktskontingent er for tiden 400 kr. til dækning af Inner Wheel DK og Distriktet.</a:t>
            </a:r>
          </a:p>
          <a:p>
            <a:r>
              <a:rPr lang="da-DK" dirty="0"/>
              <a:t>75,- kr. til årsindsamlingen</a:t>
            </a:r>
          </a:p>
          <a:p>
            <a:r>
              <a:rPr lang="da-DK" dirty="0"/>
              <a:t>200 kr. pr. klub til IT</a:t>
            </a:r>
          </a:p>
          <a:p>
            <a:endParaRPr lang="da-DK" dirty="0"/>
          </a:p>
          <a:p>
            <a:r>
              <a:rPr lang="da-DK" dirty="0"/>
              <a:t>Kontingent IWDK          155,00 kr. </a:t>
            </a:r>
          </a:p>
          <a:p>
            <a:r>
              <a:rPr lang="da-DK" dirty="0"/>
              <a:t>Cap. Fee                             3,5£</a:t>
            </a:r>
          </a:p>
          <a:p>
            <a:r>
              <a:rPr lang="da-DK" dirty="0"/>
              <a:t>Pr, Capital Landsmødet 78,- kr.</a:t>
            </a:r>
          </a:p>
          <a:p>
            <a:r>
              <a:rPr lang="da-DK" dirty="0"/>
              <a:t>Årsindsamling               75,- kr. fra 2026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19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7A46-B587-A543-C0C3-D620D713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43782A3-1E50-B514-1976-5449E7B1F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082E2FA-9374-D58C-0669-A5C142271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7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BA29B-7899-EEBA-3B75-6C927D8DA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03AF8E3-55C5-53FC-E475-A4C8C7027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DD5FE07-F7DF-ABE4-A701-EBB713F09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69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6603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1736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30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80438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61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87374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256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077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47" y="1545680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da-DK" noProof="0" dirty="0"/>
              <a:t>INDHOLD</a:t>
            </a:r>
            <a:br>
              <a:rPr lang="da-DK" noProof="0" dirty="0"/>
            </a:br>
            <a:r>
              <a:rPr lang="da-DK" noProof="0" dirty="0"/>
              <a:t>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4145" y="2138878"/>
            <a:ext cx="4361941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343058" y="188023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546" y="3220752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8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indhold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657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75333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7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</a:t>
            </a:r>
            <a:br>
              <a:rPr lang="da-DK" noProof="0"/>
            </a:br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</a:t>
            </a:r>
            <a:br>
              <a:rPr lang="da-DK" noProof="0"/>
            </a:br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775165"/>
            <a:ext cx="9971158" cy="2427923"/>
          </a:xfrm>
        </p:spPr>
        <p:txBody>
          <a:bodyPr rtlCol="0"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133484"/>
            <a:ext cx="10515600" cy="242792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7520" y="3581731"/>
            <a:ext cx="8997737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1409" y="2588054"/>
            <a:ext cx="5228216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71986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015247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4744" y="3386142"/>
            <a:ext cx="5183188" cy="2015247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dsholder til tekst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5" name="Pladsholder til indhold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indhold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27519" y="3386142"/>
            <a:ext cx="4783074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7" name="Pladsholder til indhold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911271" y="3386142"/>
            <a:ext cx="4783075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ladsholder til indhold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27519" y="3386142"/>
            <a:ext cx="4559068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9" name="Pladsholder til indhold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911271" y="3386142"/>
            <a:ext cx="4783069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SLIDE MED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SLIDE MED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dsholder til tekst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5945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4" name="Pladsholder til billede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3" name="Pladsholder til tekst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DIAGRAMDIAS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017154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2931545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dsholder til tekst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DIAGRAMDIAS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DIAGRAM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8" y="3386142"/>
            <a:ext cx="4759643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indhold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DIAGRAM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9" y="3386142"/>
            <a:ext cx="4540672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indhold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rtlCol="0"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BILLEDE MED</a:t>
            </a:r>
            <a:br>
              <a:rPr lang="da-DK" noProof="0"/>
            </a:br>
            <a:r>
              <a:rPr lang="da-DK" noProof="0"/>
              <a:t>BILLEDTEKSTSLIDE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2216910"/>
            <a:ext cx="6291150" cy="654726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tekst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19351" y="3283710"/>
            <a:ext cx="3490800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67525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OVERSIGTSSLIDE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bg2"/>
              </a:solidFill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OVERSIGTSSLIDE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dsholder til tekst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dsholder til tekst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 rtlCol="0">
            <a:noAutofit/>
          </a:bodyPr>
          <a:lstStyle>
            <a:lvl1pPr>
              <a:defRPr sz="5500"/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TAK!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9394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75483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2187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660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69910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8" r:id="rId18"/>
    <p:sldLayoutId id="2147483809" r:id="rId19"/>
    <p:sldLayoutId id="2147483810" r:id="rId20"/>
    <p:sldLayoutId id="2147483649" r:id="rId21"/>
    <p:sldLayoutId id="2147483659" r:id="rId22"/>
    <p:sldLayoutId id="2147483661" r:id="rId23"/>
    <p:sldLayoutId id="2147483662" r:id="rId24"/>
    <p:sldLayoutId id="2147483650" r:id="rId25"/>
    <p:sldLayoutId id="2147483663" r:id="rId26"/>
    <p:sldLayoutId id="2147483664" r:id="rId27"/>
    <p:sldLayoutId id="2147483665" r:id="rId28"/>
    <p:sldLayoutId id="2147483651" r:id="rId29"/>
    <p:sldLayoutId id="2147483670" r:id="rId30"/>
    <p:sldLayoutId id="2147483668" r:id="rId31"/>
    <p:sldLayoutId id="2147483671" r:id="rId32"/>
    <p:sldLayoutId id="2147483669" r:id="rId33"/>
    <p:sldLayoutId id="2147483672" r:id="rId34"/>
    <p:sldLayoutId id="2147483673" r:id="rId35"/>
    <p:sldLayoutId id="2147483674" r:id="rId36"/>
    <p:sldLayoutId id="2147483676" r:id="rId37"/>
    <p:sldLayoutId id="2147483677" r:id="rId38"/>
    <p:sldLayoutId id="2147483678" r:id="rId39"/>
    <p:sldLayoutId id="2147483679" r:id="rId40"/>
    <p:sldLayoutId id="2147483681" r:id="rId41"/>
    <p:sldLayoutId id="2147483682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689" r:id="rId49"/>
    <p:sldLayoutId id="2147483690" r:id="rId50"/>
    <p:sldLayoutId id="2147483691" r:id="rId51"/>
    <p:sldLayoutId id="2147483692" r:id="rId52"/>
    <p:sldLayoutId id="2147483697" r:id="rId53"/>
    <p:sldLayoutId id="2147483658" r:id="rId54"/>
    <p:sldLayoutId id="2147483693" r:id="rId55"/>
    <p:sldLayoutId id="2147483695" r:id="rId56"/>
    <p:sldLayoutId id="2147483696" r:id="rId5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4D54-E543-52E8-A8D4-41E6BD755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94F0D158-8CF7-2961-4E9A-FE39795C3456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10" name="Billede 9" descr="Et billede, der indeholder person, Ansigt, finger, tøj&#10;&#10;AI-genereret indhold kan være ukorrekt.">
            <a:extLst>
              <a:ext uri="{FF2B5EF4-FFF2-40B4-BE49-F238E27FC236}">
                <a16:creationId xmlns:a16="http://schemas.microsoft.com/office/drawing/2014/main" id="{B69ED07C-9CC9-3204-BEA7-F1944A09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9434"/>
          <a:stretch>
            <a:fillRect/>
          </a:stretch>
        </p:blipFill>
        <p:spPr>
          <a:xfrm>
            <a:off x="687388" y="1029466"/>
            <a:ext cx="5565146" cy="4416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7907971-DD80-3DDC-424B-03A92CBCB55F}"/>
              </a:ext>
            </a:extLst>
          </p:cNvPr>
          <p:cNvSpPr txBox="1">
            <a:spLocks/>
          </p:cNvSpPr>
          <p:nvPr/>
        </p:nvSpPr>
        <p:spPr>
          <a:xfrm>
            <a:off x="7204364" y="1029466"/>
            <a:ext cx="4300248" cy="18759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 Black" panose="020B0A04020102020204" pitchFamily="34" charset="0"/>
              </a:rPr>
              <a:t>VELKOMMEN  </a:t>
            </a:r>
            <a:r>
              <a:rPr lang="da-DK" noProof="0" dirty="0">
                <a:latin typeface="Arial Black" panose="020B0A04020102020204" pitchFamily="34" charset="0"/>
              </a:rPr>
              <a:t>Introduktion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0E122E09-4A28-2377-B74D-4941AD3C4F1F}"/>
              </a:ext>
            </a:extLst>
          </p:cNvPr>
          <p:cNvSpPr txBox="1">
            <a:spLocks/>
          </p:cNvSpPr>
          <p:nvPr/>
        </p:nvSpPr>
        <p:spPr>
          <a:xfrm>
            <a:off x="7204364" y="3131799"/>
            <a:ext cx="3539836" cy="156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500" b="1" i="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til arbejdet som klubkasserer</a:t>
            </a:r>
          </a:p>
        </p:txBody>
      </p:sp>
      <p:pic>
        <p:nvPicPr>
          <p:cNvPr id="13" name="Billede 12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8AEE8ACA-D9E7-6D7D-3B28-11FB788FB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7BC30-CFEC-D930-9C10-B796CD68C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slidenummer 4">
            <a:extLst>
              <a:ext uri="{FF2B5EF4-FFF2-40B4-BE49-F238E27FC236}">
                <a16:creationId xmlns:a16="http://schemas.microsoft.com/office/drawing/2014/main" id="{A12FFF5A-6DEF-1A29-A6D0-5B283F0E969B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10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C9B013F7-9C34-3F62-00F5-2FF88E20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03B285B4-6086-1E9F-FBD3-7145B531C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502" y="1820209"/>
            <a:ext cx="6698489" cy="4242661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sz="20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August</a:t>
            </a:r>
          </a:p>
          <a:p>
            <a:pPr>
              <a:lnSpc>
                <a:spcPct val="115000"/>
              </a:lnSpc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Modtager faktura fra distriktet, som skal betales inden udgangen af august måned.</a:t>
            </a:r>
          </a:p>
          <a:p>
            <a:pPr marL="701675" indent="-342900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896938" algn="l"/>
              </a:tabLst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Beløbet dækker kontingent til distrikt, IWDK, IIIW, årsindsamling og landsmøde. </a:t>
            </a:r>
          </a:p>
          <a:p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Tilmelding og betaling til efterårsdistrikts- landsmøde. 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Det er lettest hvis klubkassereren tilmelder deltagere, som klubben skal betale for, så betaler klubkontoen. 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 medlemmer som selv skal betale tilmelder og betaler selv via hjemmesiden. 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endParaRPr lang="da-DK" sz="22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DE19ED4-8C92-3BE2-FF13-69EF84D1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43548" y="1906495"/>
            <a:ext cx="4016126" cy="267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6A1607A-2C44-02EF-279E-AB2A4CC8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39" y="308085"/>
            <a:ext cx="6969277" cy="1403696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</a:t>
            </a:r>
          </a:p>
        </p:txBody>
      </p:sp>
    </p:spTree>
    <p:extLst>
      <p:ext uri="{BB962C8B-B14F-4D97-AF65-F5344CB8AC3E}">
        <p14:creationId xmlns:p14="http://schemas.microsoft.com/office/powerpoint/2010/main" val="419232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7928A-A92A-D42A-67D4-37AFAEB9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slidenummer 4">
            <a:extLst>
              <a:ext uri="{FF2B5EF4-FFF2-40B4-BE49-F238E27FC236}">
                <a16:creationId xmlns:a16="http://schemas.microsoft.com/office/drawing/2014/main" id="{33CCAFB1-9D97-5B85-8025-62A5FD400CF8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11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9ED618B-6369-723C-6DA7-55FBBC5C7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CEF03BCA-B6A4-2946-7330-25F129358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0248" y="1262981"/>
            <a:ext cx="7504839" cy="4900370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sz="20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Februar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Kassereren tilmelder deltagere fra klubben til forårsdistriktsmødet / introduktionsmødet. Her er det klubben der betaler.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 medlemmer der selv skal betale tilmelder sig på hjemmesiden.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a-DK" sz="20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Deltager melder sig til kædeoverrækkelse i distriktet og </a:t>
            </a:r>
            <a:b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eventuel nationalkædeoverrækkelse og sender kvittering til kassereren som refunderer omkostningen.</a:t>
            </a: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da-DK" sz="20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Juni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0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Klubbens regnskab fremlægges på generalforsamling. 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endParaRPr lang="da-DK" sz="20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AD6D8F6-D311-4989-3D81-04A3419F49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67" t="462" r="2947" b="2143"/>
          <a:stretch>
            <a:fillRect/>
          </a:stretch>
        </p:blipFill>
        <p:spPr>
          <a:xfrm>
            <a:off x="8415362" y="2054088"/>
            <a:ext cx="3379071" cy="241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97578AA-5F0B-02EF-6FFB-BB4C3741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84" y="-140716"/>
            <a:ext cx="6969277" cy="1403696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</a:t>
            </a:r>
          </a:p>
        </p:txBody>
      </p:sp>
    </p:spTree>
    <p:extLst>
      <p:ext uri="{BB962C8B-B14F-4D97-AF65-F5344CB8AC3E}">
        <p14:creationId xmlns:p14="http://schemas.microsoft.com/office/powerpoint/2010/main" val="147787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3BC9F-B7C0-8205-8F0D-2C16F8C35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5EA111A-4024-F906-AE25-2BE501C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61" y="0"/>
            <a:ext cx="5959343" cy="1403696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Mobilepay</a:t>
            </a:r>
          </a:p>
        </p:txBody>
      </p:sp>
      <p:sp>
        <p:nvSpPr>
          <p:cNvPr id="15" name="Pladsholder til slidenummer 4">
            <a:extLst>
              <a:ext uri="{FF2B5EF4-FFF2-40B4-BE49-F238E27FC236}">
                <a16:creationId xmlns:a16="http://schemas.microsoft.com/office/drawing/2014/main" id="{7C0E21C7-0289-3E18-1AB8-93D755BB0384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12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8D2C64C4-DA70-C73E-C931-58F1350C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1BED446-8753-95C3-FFA5-F386A2D26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361" y="1168919"/>
            <a:ext cx="10449278" cy="5082598"/>
          </a:xfrm>
        </p:spPr>
        <p:txBody>
          <a:bodyPr rtlCol="0" anchor="t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sz="22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Det er muligt at oprette </a:t>
            </a:r>
            <a:r>
              <a:rPr lang="da-DK" sz="2200" kern="1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 MobilePay på din private mobil. Det koster 19 kr. hver gang man runder 1000 kr. Overskrides 30.000 kr. skal man lave en ny </a:t>
            </a:r>
            <a:r>
              <a:rPr lang="da-DK" sz="2200" kern="1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Ved brug af privat MobilePay, skal vi være obs på den risiko, at hvis den, </a:t>
            </a:r>
            <a:b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der samler pengene ind skulle gå bort, inden pengene bliver overført </a:t>
            </a:r>
            <a:b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til klubben, så tilhører pengene boet.</a:t>
            </a: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da-DK" sz="22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Erhvervsnummer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 betaler 0,99 % af beløbet. 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Der er ingen månedlig betaling</a:t>
            </a:r>
          </a:p>
          <a:p>
            <a:pPr marL="180340">
              <a:lnSpc>
                <a:spcPct val="115000"/>
              </a:lnSpc>
            </a:pPr>
            <a:endParaRPr lang="da-DK" sz="2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B70700-FF8A-B960-88B2-AE3BD9B9AA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4" t="2127" r="3536" b="1864"/>
          <a:stretch>
            <a:fillRect/>
          </a:stretch>
        </p:blipFill>
        <p:spPr>
          <a:xfrm>
            <a:off x="8625760" y="2975114"/>
            <a:ext cx="3152771" cy="251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751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7606-180E-B282-1AE6-24456873B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5501D97-DDB2-066C-5EFF-98DFF08A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61" y="0"/>
            <a:ext cx="8564870" cy="1403696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Tilmelding - arrangementer</a:t>
            </a:r>
          </a:p>
        </p:txBody>
      </p:sp>
      <p:sp>
        <p:nvSpPr>
          <p:cNvPr id="15" name="Pladsholder til slidenummer 4">
            <a:extLst>
              <a:ext uri="{FF2B5EF4-FFF2-40B4-BE49-F238E27FC236}">
                <a16:creationId xmlns:a16="http://schemas.microsoft.com/office/drawing/2014/main" id="{EFF62FAC-0E9E-1E92-AF2C-0D1DCA5AEB7A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13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5696034-DDB2-D6EC-5735-147D8A29E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610BDE7-5569-196D-C5DF-307B0BDC5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361" y="1168919"/>
            <a:ext cx="10449278" cy="5082598"/>
          </a:xfrm>
        </p:spPr>
        <p:txBody>
          <a:bodyPr rtlCol="0" anchor="t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sz="22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På hjemmesiden kan vi nu lave invitationer med betaling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Hvad koster det at tilmelde sig et arrangement?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Det er et system der hedder Stripe, som sørger for at deltagernes penge</a:t>
            </a:r>
            <a:br>
              <a:rPr lang="da-DK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kommer ind på D44’s konto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Det koster 1,5% + 1,80 kr. pr. tilmelding</a:t>
            </a: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endParaRPr lang="da-DK" sz="8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da-DK" sz="22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Hvordan tilmelder man sig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Det er lettest for distriktskassereren at kassereren tilmelder</a:t>
            </a:r>
          </a:p>
          <a:p>
            <a:pPr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Så er det klubbens konto der betaler</a:t>
            </a:r>
          </a:p>
          <a:p>
            <a:pPr marL="180340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69497DA-AFD5-D2BE-5B7D-342C35E7B3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83357" y="2255286"/>
            <a:ext cx="2512279" cy="167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483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C65D-FCFC-1744-D974-D8EF8A89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billede 12" descr="Et billede, der indeholder person&#10;&#10;AI-genereret indhold kan være ukorrekt.">
            <a:extLst>
              <a:ext uri="{FF2B5EF4-FFF2-40B4-BE49-F238E27FC236}">
                <a16:creationId xmlns:a16="http://schemas.microsoft.com/office/drawing/2014/main" id="{B4230E1D-1D48-05B4-B18A-A68D7960D9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b="3459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0F62F6D-21AC-303D-97F2-908EA1EF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HAR du SPØRGSMÅL?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8098F020-790B-1BDB-CA55-7E9EB4830BF2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10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C3E8D2D3-B4F9-67E1-D347-BFE83B92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7791-FCE4-06EE-DBC1-E5E4BFC0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8771C-DACD-7025-409A-038E2C44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1782417"/>
            <a:ext cx="4659290" cy="11529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TAK FOR I DAG</a:t>
            </a:r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99A0C08D-3301-CCDE-15C4-8B1585CE71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322" b="10322"/>
          <a:stretch/>
        </p:blipFill>
        <p:spPr>
          <a:xfrm>
            <a:off x="799072" y="786117"/>
            <a:ext cx="6245352" cy="4956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60C69A87-F411-7466-D413-234CA56F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008781"/>
            <a:ext cx="1142245" cy="669925"/>
          </a:xfrm>
        </p:spPr>
        <p:txBody>
          <a:bodyPr rtlCol="0"/>
          <a:lstStyle/>
          <a:p>
            <a:pPr rtl="0"/>
            <a:r>
              <a:rPr lang="da-DK" sz="1200" i="1" dirty="0">
                <a:solidFill>
                  <a:schemeClr val="tx2"/>
                </a:solidFill>
              </a:rPr>
              <a:t>Side 11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033EBC56-FE0F-B39B-E94F-3E125150F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055" y="265887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46" y="1764621"/>
            <a:ext cx="5000294" cy="1536580"/>
          </a:xfrm>
        </p:spPr>
        <p:txBody>
          <a:bodyPr rtlCol="0">
            <a:noAutofit/>
          </a:bodyPr>
          <a:lstStyle/>
          <a:p>
            <a:pPr rtl="0"/>
            <a:r>
              <a:rPr lang="da-DK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Dagsorden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93EBBAAB-D304-BE60-0061-951068F1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928" y="800101"/>
            <a:ext cx="5722619" cy="4778374"/>
          </a:xfrm>
        </p:spPr>
        <p:txBody>
          <a:bodyPr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Præsentation af deltagere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Ansvar som kasserer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Kom godt i 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Opgaver som kasserer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Spørgsmål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008781"/>
            <a:ext cx="1142245" cy="669925"/>
          </a:xfrm>
        </p:spPr>
        <p:txBody>
          <a:bodyPr rtlCol="0"/>
          <a:lstStyle/>
          <a:p>
            <a:pPr rtl="0"/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t>2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8" name="Undertitel 5">
            <a:extLst>
              <a:ext uri="{FF2B5EF4-FFF2-40B4-BE49-F238E27FC236}">
                <a16:creationId xmlns:a16="http://schemas.microsoft.com/office/drawing/2014/main" id="{00D6514C-CC05-F97A-206C-95353E1994C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91099" y="3189288"/>
            <a:ext cx="4503487" cy="692595"/>
          </a:xfrm>
        </p:spPr>
        <p:txBody>
          <a:bodyPr rtlCol="0">
            <a:noAutofit/>
          </a:bodyPr>
          <a:lstStyle/>
          <a:p>
            <a:pPr rtl="0"/>
            <a:r>
              <a:rPr lang="da-DK" sz="2000" dirty="0">
                <a:solidFill>
                  <a:schemeClr val="tx1"/>
                </a:solidFill>
              </a:rPr>
              <a:t>Introduktion til arbejdet som klubkasserer</a:t>
            </a:r>
          </a:p>
        </p:txBody>
      </p:sp>
      <p:pic>
        <p:nvPicPr>
          <p:cNvPr id="3" name="Billede 2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2956B92-D575-640E-110B-F4F828BEA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0D918-D2BD-C23E-F9A0-20DD2C3F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6BB98C33-1C2F-E929-08C2-969C37AE496B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3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38749E-F4F9-BF45-8F1F-93A14744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53" y="264758"/>
            <a:ext cx="7640787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ansvarsområder</a:t>
            </a: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7B9F0410-509D-7003-B955-89694E07E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353" y="2192058"/>
            <a:ext cx="5128073" cy="3816723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Klubkasseren har ansvar for klubbens økonomi og aflæggelse af årsregnskab.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Kassereren er klubbens medlemsregistrator. Det vil sige, at hun er ansvarlig for at vedligeholde klubbens medlemsdata på </a:t>
            </a:r>
            <a:r>
              <a:rPr lang="da-DK" sz="2400" kern="1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hjemme-siden</a:t>
            </a: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523AC202-4912-AF0B-A274-7C1FB9C77393}"/>
              </a:ext>
            </a:extLst>
          </p:cNvPr>
          <p:cNvSpPr txBox="1">
            <a:spLocks/>
          </p:cNvSpPr>
          <p:nvPr/>
        </p:nvSpPr>
        <p:spPr>
          <a:xfrm>
            <a:off x="6367669" y="1566566"/>
            <a:ext cx="5599952" cy="1250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lang="en-US" sz="1600" i="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15000"/>
              </a:lnSpc>
            </a:pPr>
            <a:endParaRPr lang="da-DK" sz="24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Funktionsperiode max 3 fortløbende år. Helst ikke i mere end tre på hinanden følgende år, men skal vælges årligt.</a:t>
            </a: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E2290FC5-2824-B8BC-A1B5-AF4E79E4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09CFACD-8248-9B1A-3D19-1A1D3A427A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1962" y="3344210"/>
            <a:ext cx="4331812" cy="2802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345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CD1B-39C6-A855-305E-68E3C2D0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DF8D85DA-DA9B-91E3-F03D-6EC310C41F48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4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29404EB-9BCC-BD7E-C2E9-B6FAF2F1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2" y="284549"/>
            <a:ext cx="10490191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ansvarsområder</a:t>
            </a: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AABF11E4-E918-1789-2A44-B71251861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150" y="2059537"/>
            <a:ext cx="5128073" cy="3816723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Sammen med den tidligere kasserer sørges for fuldmagt til bankkonto.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Sikre en god overdragelse til næste kasserer.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Gennem arbejdet får du brug for dine administrative evner og omhyggelighed.</a:t>
            </a:r>
          </a:p>
          <a:p>
            <a:pPr marL="357188" indent="-357188">
              <a:lnSpc>
                <a:spcPct val="115000"/>
              </a:lnSpc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D81DB473-64D7-D0E5-EC74-F071579AF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pic>
        <p:nvPicPr>
          <p:cNvPr id="4" name="Billede 3" descr="Et billede, der indeholder person, tøj, Ansigt, stueplante&#10;&#10;Automatisk genereret beskrivelse">
            <a:extLst>
              <a:ext uri="{FF2B5EF4-FFF2-40B4-BE49-F238E27FC236}">
                <a16:creationId xmlns:a16="http://schemas.microsoft.com/office/drawing/2014/main" id="{C0DFDB41-1049-397A-AAC5-47D140C91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777" y="1819741"/>
            <a:ext cx="4605196" cy="358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412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FFB7-93AD-7C14-74F3-C99493F9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331E2D0-87F2-0C68-2573-CE35B9AB4E7D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5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65DB82D7-E5C1-BA05-47B4-8B9C7F33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graphicFrame>
        <p:nvGraphicFramePr>
          <p:cNvPr id="19" name="Pladsholder til tekst 3">
            <a:extLst>
              <a:ext uri="{FF2B5EF4-FFF2-40B4-BE49-F238E27FC236}">
                <a16:creationId xmlns:a16="http://schemas.microsoft.com/office/drawing/2014/main" id="{B51D55CC-2B49-ACB5-F014-06D28878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707170"/>
              </p:ext>
            </p:extLst>
          </p:nvPr>
        </p:nvGraphicFramePr>
        <p:xfrm>
          <a:off x="1881809" y="662609"/>
          <a:ext cx="7961090" cy="497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309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FFB7-93AD-7C14-74F3-C99493F9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789B4B3-A313-387B-AFC7-9EC89A32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80" y="335333"/>
            <a:ext cx="6990144" cy="986531"/>
          </a:xfrm>
        </p:spPr>
        <p:txBody>
          <a:bodyPr rtlCol="0"/>
          <a:lstStyle/>
          <a:p>
            <a:pPr rtl="0"/>
            <a:r>
              <a:rPr lang="da-DK" sz="3600" b="1" dirty="0">
                <a:latin typeface="Arial Black" panose="020B0A04020102020204" pitchFamily="34" charset="0"/>
              </a:rPr>
              <a:t>Brug manualerne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331E2D0-87F2-0C68-2573-CE35B9AB4E7D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6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999DCEE5-A32A-5F0C-6DEA-3EDDC0965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0609BAD-E43C-6592-01AE-2CBB56126D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24112" y="2612574"/>
            <a:ext cx="3100884" cy="3100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B1DA677-2112-94FD-9A74-931CDAE98C98}"/>
              </a:ext>
            </a:extLst>
          </p:cNvPr>
          <p:cNvSpPr txBox="1"/>
          <p:nvPr/>
        </p:nvSpPr>
        <p:spPr>
          <a:xfrm>
            <a:off x="667004" y="1742160"/>
            <a:ext cx="8344473" cy="242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Læs manualerne for kasserer i bloggen ”Manualer”.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Hvis du kører helt fast – så kontakt din distriktsredaktør eller en af superbrugerne. </a:t>
            </a:r>
          </a:p>
          <a:p>
            <a:pPr>
              <a:lnSpc>
                <a:spcPct val="150000"/>
              </a:lnSpc>
            </a:pPr>
            <a:endParaRPr lang="da-DK" sz="2400" i="1" dirty="0"/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a-DK" sz="2400" b="1" i="1" dirty="0"/>
              <a:t>	Så er du rigtig godt på vej</a:t>
            </a:r>
          </a:p>
        </p:txBody>
      </p:sp>
    </p:spTree>
    <p:extLst>
      <p:ext uri="{BB962C8B-B14F-4D97-AF65-F5344CB8AC3E}">
        <p14:creationId xmlns:p14="http://schemas.microsoft.com/office/powerpoint/2010/main" val="204570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D4D5-4747-1606-568B-6B5A6110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CB5540D-19EA-3C60-CC71-E5723C62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284549"/>
            <a:ext cx="7315200" cy="907757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DDCE8905-E434-24CE-A84E-6AB23B8A4A64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7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3F6C782F-90D7-952B-E365-400569804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graphicFrame>
        <p:nvGraphicFramePr>
          <p:cNvPr id="10" name="Pladsholder til indhold 3">
            <a:extLst>
              <a:ext uri="{FF2B5EF4-FFF2-40B4-BE49-F238E27FC236}">
                <a16:creationId xmlns:a16="http://schemas.microsoft.com/office/drawing/2014/main" id="{6228D05C-CC2B-D407-B7B1-CF7E15A049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6312672"/>
              </p:ext>
            </p:extLst>
          </p:nvPr>
        </p:nvGraphicFramePr>
        <p:xfrm>
          <a:off x="907774" y="1192306"/>
          <a:ext cx="10601463" cy="500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108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FCB5-4A10-7DF8-3DAA-18E7352E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199B993-963C-0764-5FE4-73D3DE59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85" y="147371"/>
            <a:ext cx="9507761" cy="1403696"/>
          </a:xfrm>
        </p:spPr>
        <p:txBody>
          <a:bodyPr rtlCol="0">
            <a:normAutofit/>
          </a:bodyPr>
          <a:lstStyle/>
          <a:p>
            <a:pPr rtl="0"/>
            <a:r>
              <a:rPr lang="da-DK" sz="3200" b="1" dirty="0">
                <a:latin typeface="Arial Black" panose="020B0A04020102020204" pitchFamily="34" charset="0"/>
              </a:rPr>
              <a:t>Opgaver som medlemsregistrator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B4B6D551-6754-F9C1-DAE7-61227F8B7B5A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8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3A94573-9E4B-138E-D853-8F38C4D1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graphicFrame>
        <p:nvGraphicFramePr>
          <p:cNvPr id="13" name="Pladsholder til indhold 3">
            <a:extLst>
              <a:ext uri="{FF2B5EF4-FFF2-40B4-BE49-F238E27FC236}">
                <a16:creationId xmlns:a16="http://schemas.microsoft.com/office/drawing/2014/main" id="{DC65246A-DEBA-D430-0C7A-BC6B156577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0535560"/>
              </p:ext>
            </p:extLst>
          </p:nvPr>
        </p:nvGraphicFramePr>
        <p:xfrm>
          <a:off x="926115" y="1427562"/>
          <a:ext cx="9276031" cy="450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812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7B35E-FBA0-DA9D-E28A-3FD203167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AF593B8-4F67-CD1C-8E2A-FD88EF21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64" y="284549"/>
            <a:ext cx="6969277" cy="1403696"/>
          </a:xfrm>
        </p:spPr>
        <p:txBody>
          <a:bodyPr rtlCol="0"/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</a:t>
            </a:r>
          </a:p>
        </p:txBody>
      </p:sp>
      <p:sp>
        <p:nvSpPr>
          <p:cNvPr id="15" name="Pladsholder til slidenummer 4">
            <a:extLst>
              <a:ext uri="{FF2B5EF4-FFF2-40B4-BE49-F238E27FC236}">
                <a16:creationId xmlns:a16="http://schemas.microsoft.com/office/drawing/2014/main" id="{88EF75E9-3206-30EC-9DEE-F52E3211EBB1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9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026DE4DA-66B9-FFE5-AF0B-F7CAE9141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2" name="Pladsholder til indhold 3">
            <a:extLst>
              <a:ext uri="{FF2B5EF4-FFF2-40B4-BE49-F238E27FC236}">
                <a16:creationId xmlns:a16="http://schemas.microsoft.com/office/drawing/2014/main" id="{0602B122-7E93-D34E-ED18-084F38DE9AAB}"/>
              </a:ext>
            </a:extLst>
          </p:cNvPr>
          <p:cNvSpPr txBox="1">
            <a:spLocks/>
          </p:cNvSpPr>
          <p:nvPr/>
        </p:nvSpPr>
        <p:spPr>
          <a:xfrm>
            <a:off x="5973511" y="463069"/>
            <a:ext cx="5892799" cy="4572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lang="en-US" sz="1600" i="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lang="en-US" sz="1400" kern="120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15000"/>
              </a:lnSpc>
            </a:pPr>
            <a:endParaRPr lang="da-DK" sz="22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</a:pPr>
            <a:endParaRPr lang="da-DK" sz="22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håndbogen finder du beskrivelse og deadlines for de forskellige opgaver. 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Kort resume på næste slides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A8594D1-D055-399E-D678-7DDD7D0EB8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9283" y="1588442"/>
            <a:ext cx="4654506" cy="40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92987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1327</TotalTime>
  <Words>675</Words>
  <Application>Microsoft Office PowerPoint</Application>
  <PresentationFormat>Widescreen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Wingdings 3</vt:lpstr>
      <vt:lpstr>Century Gothic</vt:lpstr>
      <vt:lpstr>Calibri</vt:lpstr>
      <vt:lpstr>Wingdings</vt:lpstr>
      <vt:lpstr>Arial</vt:lpstr>
      <vt:lpstr>Arial Black</vt:lpstr>
      <vt:lpstr>Udsnit</vt:lpstr>
      <vt:lpstr>PowerPoint-præsentation</vt:lpstr>
      <vt:lpstr>Dagsorden</vt:lpstr>
      <vt:lpstr>ansvarsområder</vt:lpstr>
      <vt:lpstr>ansvarsområder</vt:lpstr>
      <vt:lpstr>PowerPoint-præsentation</vt:lpstr>
      <vt:lpstr>Brug manualerne</vt:lpstr>
      <vt:lpstr>opgaver</vt:lpstr>
      <vt:lpstr>Opgaver som medlemsregistrator</vt:lpstr>
      <vt:lpstr>Opgaver</vt:lpstr>
      <vt:lpstr>Opgaver</vt:lpstr>
      <vt:lpstr>Opgaver</vt:lpstr>
      <vt:lpstr>Mobilepay</vt:lpstr>
      <vt:lpstr>Tilmelding - arrangementer</vt:lpstr>
      <vt:lpstr>HAR du SPØRGSMÅL?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PRÆSENTATIONSTITLEN</dc:title>
  <dc:creator>Grethe Juhl</dc:creator>
  <cp:lastModifiedBy>Erik Sønderby</cp:lastModifiedBy>
  <cp:revision>63</cp:revision>
  <dcterms:created xsi:type="dcterms:W3CDTF">2024-02-10T09:15:16Z</dcterms:created>
  <dcterms:modified xsi:type="dcterms:W3CDTF">2026-04-29T09:56:04Z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