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9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B00"/>
    <a:srgbClr val="FAA519"/>
    <a:srgbClr val="005CB8"/>
    <a:srgbClr val="005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milien Ladegaard" userId="c0c828c9b0b06eeb" providerId="LiveId" clId="{6A099B09-E541-4F16-9CFB-8F2B6095FB5D}"/>
    <pc:docChg chg="delSld">
      <pc:chgData name="Familien Ladegaard" userId="c0c828c9b0b06eeb" providerId="LiveId" clId="{6A099B09-E541-4F16-9CFB-8F2B6095FB5D}" dt="2026-10-03T14:59:43.173" v="39" actId="47"/>
      <pc:docMkLst>
        <pc:docMk/>
      </pc:docMkLst>
      <pc:sldChg chg="del">
        <pc:chgData name="Familien Ladegaard" userId="c0c828c9b0b06eeb" providerId="LiveId" clId="{6A099B09-E541-4F16-9CFB-8F2B6095FB5D}" dt="2026-10-03T14:59:34.616" v="21" actId="47"/>
        <pc:sldMkLst>
          <pc:docMk/>
          <pc:sldMk cId="0" sldId="256"/>
        </pc:sldMkLst>
      </pc:sldChg>
      <pc:sldChg chg="del">
        <pc:chgData name="Familien Ladegaard" userId="c0c828c9b0b06eeb" providerId="LiveId" clId="{6A099B09-E541-4F16-9CFB-8F2B6095FB5D}" dt="2026-10-03T14:59:35.075" v="22" actId="47"/>
        <pc:sldMkLst>
          <pc:docMk/>
          <pc:sldMk cId="0" sldId="257"/>
        </pc:sldMkLst>
      </pc:sldChg>
      <pc:sldChg chg="del">
        <pc:chgData name="Familien Ladegaard" userId="c0c828c9b0b06eeb" providerId="LiveId" clId="{6A099B09-E541-4F16-9CFB-8F2B6095FB5D}" dt="2026-10-03T14:59:35.450" v="23" actId="47"/>
        <pc:sldMkLst>
          <pc:docMk/>
          <pc:sldMk cId="0" sldId="258"/>
        </pc:sldMkLst>
      </pc:sldChg>
      <pc:sldChg chg="del">
        <pc:chgData name="Familien Ladegaard" userId="c0c828c9b0b06eeb" providerId="LiveId" clId="{6A099B09-E541-4F16-9CFB-8F2B6095FB5D}" dt="2026-10-03T14:59:36.271" v="25" actId="47"/>
        <pc:sldMkLst>
          <pc:docMk/>
          <pc:sldMk cId="0" sldId="259"/>
        </pc:sldMkLst>
      </pc:sldChg>
      <pc:sldChg chg="del">
        <pc:chgData name="Familien Ladegaard" userId="c0c828c9b0b06eeb" providerId="LiveId" clId="{6A099B09-E541-4F16-9CFB-8F2B6095FB5D}" dt="2026-10-03T14:59:36.647" v="26" actId="47"/>
        <pc:sldMkLst>
          <pc:docMk/>
          <pc:sldMk cId="0" sldId="260"/>
        </pc:sldMkLst>
      </pc:sldChg>
      <pc:sldChg chg="del">
        <pc:chgData name="Familien Ladegaard" userId="c0c828c9b0b06eeb" providerId="LiveId" clId="{6A099B09-E541-4F16-9CFB-8F2B6095FB5D}" dt="2026-10-03T14:59:37.718" v="28" actId="47"/>
        <pc:sldMkLst>
          <pc:docMk/>
          <pc:sldMk cId="0" sldId="261"/>
        </pc:sldMkLst>
      </pc:sldChg>
      <pc:sldChg chg="del">
        <pc:chgData name="Familien Ladegaard" userId="c0c828c9b0b06eeb" providerId="LiveId" clId="{6A099B09-E541-4F16-9CFB-8F2B6095FB5D}" dt="2026-10-03T14:59:38.067" v="29" actId="47"/>
        <pc:sldMkLst>
          <pc:docMk/>
          <pc:sldMk cId="0" sldId="262"/>
        </pc:sldMkLst>
      </pc:sldChg>
      <pc:sldChg chg="del">
        <pc:chgData name="Familien Ladegaard" userId="c0c828c9b0b06eeb" providerId="LiveId" clId="{6A099B09-E541-4F16-9CFB-8F2B6095FB5D}" dt="2026-10-03T14:59:38.398" v="30" actId="47"/>
        <pc:sldMkLst>
          <pc:docMk/>
          <pc:sldMk cId="0" sldId="264"/>
        </pc:sldMkLst>
      </pc:sldChg>
      <pc:sldChg chg="del">
        <pc:chgData name="Familien Ladegaard" userId="c0c828c9b0b06eeb" providerId="LiveId" clId="{6A099B09-E541-4F16-9CFB-8F2B6095FB5D}" dt="2026-10-03T14:59:29.918" v="11" actId="47"/>
        <pc:sldMkLst>
          <pc:docMk/>
          <pc:sldMk cId="975096221" sldId="265"/>
        </pc:sldMkLst>
      </pc:sldChg>
      <pc:sldChg chg="del">
        <pc:chgData name="Familien Ladegaard" userId="c0c828c9b0b06eeb" providerId="LiveId" clId="{6A099B09-E541-4F16-9CFB-8F2B6095FB5D}" dt="2026-10-03T14:59:39.179" v="32" actId="47"/>
        <pc:sldMkLst>
          <pc:docMk/>
          <pc:sldMk cId="0" sldId="266"/>
        </pc:sldMkLst>
      </pc:sldChg>
      <pc:sldChg chg="del">
        <pc:chgData name="Familien Ladegaard" userId="c0c828c9b0b06eeb" providerId="LiveId" clId="{6A099B09-E541-4F16-9CFB-8F2B6095FB5D}" dt="2026-10-03T14:59:30.333" v="12" actId="47"/>
        <pc:sldMkLst>
          <pc:docMk/>
          <pc:sldMk cId="2025750611" sldId="267"/>
        </pc:sldMkLst>
      </pc:sldChg>
      <pc:sldChg chg="del">
        <pc:chgData name="Familien Ladegaard" userId="c0c828c9b0b06eeb" providerId="LiveId" clId="{6A099B09-E541-4F16-9CFB-8F2B6095FB5D}" dt="2026-10-03T14:59:34.185" v="20" actId="47"/>
        <pc:sldMkLst>
          <pc:docMk/>
          <pc:sldMk cId="4289129708" sldId="268"/>
        </pc:sldMkLst>
      </pc:sldChg>
      <pc:sldChg chg="del">
        <pc:chgData name="Familien Ladegaard" userId="c0c828c9b0b06eeb" providerId="LiveId" clId="{6A099B09-E541-4F16-9CFB-8F2B6095FB5D}" dt="2026-10-03T14:59:37.416" v="27" actId="47"/>
        <pc:sldMkLst>
          <pc:docMk/>
          <pc:sldMk cId="1037959905" sldId="269"/>
        </pc:sldMkLst>
      </pc:sldChg>
      <pc:sldChg chg="del">
        <pc:chgData name="Familien Ladegaard" userId="c0c828c9b0b06eeb" providerId="LiveId" clId="{6A099B09-E541-4F16-9CFB-8F2B6095FB5D}" dt="2026-10-03T14:59:40.093" v="34" actId="47"/>
        <pc:sldMkLst>
          <pc:docMk/>
          <pc:sldMk cId="3955075992" sldId="270"/>
        </pc:sldMkLst>
      </pc:sldChg>
      <pc:sldChg chg="del">
        <pc:chgData name="Familien Ladegaard" userId="c0c828c9b0b06eeb" providerId="LiveId" clId="{6A099B09-E541-4F16-9CFB-8F2B6095FB5D}" dt="2026-10-03T14:59:33.136" v="18" actId="47"/>
        <pc:sldMkLst>
          <pc:docMk/>
          <pc:sldMk cId="1709381150" sldId="272"/>
        </pc:sldMkLst>
      </pc:sldChg>
      <pc:sldChg chg="del">
        <pc:chgData name="Familien Ladegaard" userId="c0c828c9b0b06eeb" providerId="LiveId" clId="{6A099B09-E541-4F16-9CFB-8F2B6095FB5D}" dt="2026-10-03T14:59:33.635" v="19" actId="47"/>
        <pc:sldMkLst>
          <pc:docMk/>
          <pc:sldMk cId="2705472491" sldId="273"/>
        </pc:sldMkLst>
      </pc:sldChg>
      <pc:sldChg chg="del">
        <pc:chgData name="Familien Ladegaard" userId="c0c828c9b0b06eeb" providerId="LiveId" clId="{6A099B09-E541-4F16-9CFB-8F2B6095FB5D}" dt="2026-10-03T14:59:16.145" v="2" actId="47"/>
        <pc:sldMkLst>
          <pc:docMk/>
          <pc:sldMk cId="2385562041" sldId="274"/>
        </pc:sldMkLst>
      </pc:sldChg>
      <pc:sldChg chg="del">
        <pc:chgData name="Familien Ladegaard" userId="c0c828c9b0b06eeb" providerId="LiveId" clId="{6A099B09-E541-4F16-9CFB-8F2B6095FB5D}" dt="2026-10-03T14:59:16.791" v="3" actId="47"/>
        <pc:sldMkLst>
          <pc:docMk/>
          <pc:sldMk cId="1179643918" sldId="275"/>
        </pc:sldMkLst>
      </pc:sldChg>
      <pc:sldChg chg="del">
        <pc:chgData name="Familien Ladegaard" userId="c0c828c9b0b06eeb" providerId="LiveId" clId="{6A099B09-E541-4F16-9CFB-8F2B6095FB5D}" dt="2026-10-03T14:59:35.879" v="24" actId="47"/>
        <pc:sldMkLst>
          <pc:docMk/>
          <pc:sldMk cId="4110350768" sldId="276"/>
        </pc:sldMkLst>
      </pc:sldChg>
      <pc:sldChg chg="del">
        <pc:chgData name="Familien Ladegaard" userId="c0c828c9b0b06eeb" providerId="LiveId" clId="{6A099B09-E541-4F16-9CFB-8F2B6095FB5D}" dt="2026-10-03T14:59:38.767" v="31" actId="47"/>
        <pc:sldMkLst>
          <pc:docMk/>
          <pc:sldMk cId="0" sldId="277"/>
        </pc:sldMkLst>
      </pc:sldChg>
      <pc:sldChg chg="del">
        <pc:chgData name="Familien Ladegaard" userId="c0c828c9b0b06eeb" providerId="LiveId" clId="{6A099B09-E541-4F16-9CFB-8F2B6095FB5D}" dt="2026-10-03T14:59:40.466" v="35" actId="47"/>
        <pc:sldMkLst>
          <pc:docMk/>
          <pc:sldMk cId="1131401847" sldId="280"/>
        </pc:sldMkLst>
      </pc:sldChg>
      <pc:sldChg chg="del">
        <pc:chgData name="Familien Ladegaard" userId="c0c828c9b0b06eeb" providerId="LiveId" clId="{6A099B09-E541-4F16-9CFB-8F2B6095FB5D}" dt="2026-10-03T14:59:40.864" v="36" actId="47"/>
        <pc:sldMkLst>
          <pc:docMk/>
          <pc:sldMk cId="3907081670" sldId="281"/>
        </pc:sldMkLst>
      </pc:sldChg>
      <pc:sldChg chg="del">
        <pc:chgData name="Familien Ladegaard" userId="c0c828c9b0b06eeb" providerId="LiveId" clId="{6A099B09-E541-4F16-9CFB-8F2B6095FB5D}" dt="2026-10-03T14:59:41.748" v="37" actId="47"/>
        <pc:sldMkLst>
          <pc:docMk/>
          <pc:sldMk cId="1468665739" sldId="282"/>
        </pc:sldMkLst>
      </pc:sldChg>
      <pc:sldChg chg="del">
        <pc:chgData name="Familien Ladegaard" userId="c0c828c9b0b06eeb" providerId="LiveId" clId="{6A099B09-E541-4F16-9CFB-8F2B6095FB5D}" dt="2026-10-03T14:59:39.698" v="33" actId="47"/>
        <pc:sldMkLst>
          <pc:docMk/>
          <pc:sldMk cId="542061645" sldId="284"/>
        </pc:sldMkLst>
      </pc:sldChg>
      <pc:sldChg chg="del">
        <pc:chgData name="Familien Ladegaard" userId="c0c828c9b0b06eeb" providerId="LiveId" clId="{6A099B09-E541-4F16-9CFB-8F2B6095FB5D}" dt="2026-10-03T14:59:30.853" v="13" actId="47"/>
        <pc:sldMkLst>
          <pc:docMk/>
          <pc:sldMk cId="2182152427" sldId="287"/>
        </pc:sldMkLst>
      </pc:sldChg>
      <pc:sldChg chg="del">
        <pc:chgData name="Familien Ladegaard" userId="c0c828c9b0b06eeb" providerId="LiveId" clId="{6A099B09-E541-4F16-9CFB-8F2B6095FB5D}" dt="2026-10-03T14:59:31.340" v="14" actId="47"/>
        <pc:sldMkLst>
          <pc:docMk/>
          <pc:sldMk cId="52336099" sldId="288"/>
        </pc:sldMkLst>
      </pc:sldChg>
      <pc:sldChg chg="del">
        <pc:chgData name="Familien Ladegaard" userId="c0c828c9b0b06eeb" providerId="LiveId" clId="{6A099B09-E541-4F16-9CFB-8F2B6095FB5D}" dt="2026-10-03T14:59:31.803" v="15" actId="47"/>
        <pc:sldMkLst>
          <pc:docMk/>
          <pc:sldMk cId="4166066023" sldId="289"/>
        </pc:sldMkLst>
      </pc:sldChg>
      <pc:sldChg chg="del">
        <pc:chgData name="Familien Ladegaard" userId="c0c828c9b0b06eeb" providerId="LiveId" clId="{6A099B09-E541-4F16-9CFB-8F2B6095FB5D}" dt="2026-10-03T14:59:32.245" v="16" actId="47"/>
        <pc:sldMkLst>
          <pc:docMk/>
          <pc:sldMk cId="2719176293" sldId="290"/>
        </pc:sldMkLst>
      </pc:sldChg>
      <pc:sldChg chg="del">
        <pc:chgData name="Familien Ladegaard" userId="c0c828c9b0b06eeb" providerId="LiveId" clId="{6A099B09-E541-4F16-9CFB-8F2B6095FB5D}" dt="2026-10-03T14:59:13.808" v="0" actId="47"/>
        <pc:sldMkLst>
          <pc:docMk/>
          <pc:sldMk cId="2475478310" sldId="292"/>
        </pc:sldMkLst>
      </pc:sldChg>
      <pc:sldChg chg="del">
        <pc:chgData name="Familien Ladegaard" userId="c0c828c9b0b06eeb" providerId="LiveId" clId="{6A099B09-E541-4F16-9CFB-8F2B6095FB5D}" dt="2026-10-03T14:59:18.158" v="5" actId="47"/>
        <pc:sldMkLst>
          <pc:docMk/>
          <pc:sldMk cId="4246698386" sldId="293"/>
        </pc:sldMkLst>
      </pc:sldChg>
      <pc:sldChg chg="del">
        <pc:chgData name="Familien Ladegaard" userId="c0c828c9b0b06eeb" providerId="LiveId" clId="{6A099B09-E541-4F16-9CFB-8F2B6095FB5D}" dt="2026-10-03T14:59:18.773" v="6" actId="47"/>
        <pc:sldMkLst>
          <pc:docMk/>
          <pc:sldMk cId="991466811" sldId="294"/>
        </pc:sldMkLst>
      </pc:sldChg>
      <pc:sldChg chg="del">
        <pc:chgData name="Familien Ladegaard" userId="c0c828c9b0b06eeb" providerId="LiveId" clId="{6A099B09-E541-4F16-9CFB-8F2B6095FB5D}" dt="2026-10-03T14:59:19.435" v="7" actId="47"/>
        <pc:sldMkLst>
          <pc:docMk/>
          <pc:sldMk cId="501338876" sldId="295"/>
        </pc:sldMkLst>
      </pc:sldChg>
      <pc:sldChg chg="del">
        <pc:chgData name="Familien Ladegaard" userId="c0c828c9b0b06eeb" providerId="LiveId" clId="{6A099B09-E541-4F16-9CFB-8F2B6095FB5D}" dt="2026-10-03T14:59:32.671" v="17" actId="47"/>
        <pc:sldMkLst>
          <pc:docMk/>
          <pc:sldMk cId="1079798180" sldId="296"/>
        </pc:sldMkLst>
      </pc:sldChg>
      <pc:sldChg chg="del">
        <pc:chgData name="Familien Ladegaard" userId="c0c828c9b0b06eeb" providerId="LiveId" clId="{6A099B09-E541-4F16-9CFB-8F2B6095FB5D}" dt="2026-10-03T14:59:42.290" v="38" actId="47"/>
        <pc:sldMkLst>
          <pc:docMk/>
          <pc:sldMk cId="804048547" sldId="298"/>
        </pc:sldMkLst>
      </pc:sldChg>
      <pc:sldChg chg="del">
        <pc:chgData name="Familien Ladegaard" userId="c0c828c9b0b06eeb" providerId="LiveId" clId="{6A099B09-E541-4F16-9CFB-8F2B6095FB5D}" dt="2026-10-03T14:59:22.769" v="10" actId="47"/>
        <pc:sldMkLst>
          <pc:docMk/>
          <pc:sldMk cId="323758920" sldId="300"/>
        </pc:sldMkLst>
      </pc:sldChg>
      <pc:sldChg chg="del">
        <pc:chgData name="Familien Ladegaard" userId="c0c828c9b0b06eeb" providerId="LiveId" clId="{6A099B09-E541-4F16-9CFB-8F2B6095FB5D}" dt="2026-10-03T14:59:20.050" v="8" actId="47"/>
        <pc:sldMkLst>
          <pc:docMk/>
          <pc:sldMk cId="1154455040" sldId="301"/>
        </pc:sldMkLst>
      </pc:sldChg>
      <pc:sldChg chg="del">
        <pc:chgData name="Familien Ladegaard" userId="c0c828c9b0b06eeb" providerId="LiveId" clId="{6A099B09-E541-4F16-9CFB-8F2B6095FB5D}" dt="2026-10-03T14:59:43.173" v="39" actId="47"/>
        <pc:sldMkLst>
          <pc:docMk/>
          <pc:sldMk cId="3867790952" sldId="302"/>
        </pc:sldMkLst>
      </pc:sldChg>
      <pc:sldChg chg="del">
        <pc:chgData name="Familien Ladegaard" userId="c0c828c9b0b06eeb" providerId="LiveId" clId="{6A099B09-E541-4F16-9CFB-8F2B6095FB5D}" dt="2026-10-03T14:59:22.330" v="9" actId="47"/>
        <pc:sldMkLst>
          <pc:docMk/>
          <pc:sldMk cId="1054983652" sldId="303"/>
        </pc:sldMkLst>
      </pc:sldChg>
      <pc:sldChg chg="del">
        <pc:chgData name="Familien Ladegaard" userId="c0c828c9b0b06eeb" providerId="LiveId" clId="{6A099B09-E541-4F16-9CFB-8F2B6095FB5D}" dt="2026-10-03T14:59:17.542" v="4" actId="47"/>
        <pc:sldMkLst>
          <pc:docMk/>
          <pc:sldMk cId="2513206756" sldId="304"/>
        </pc:sldMkLst>
      </pc:sldChg>
      <pc:sldChg chg="del">
        <pc:chgData name="Familien Ladegaard" userId="c0c828c9b0b06eeb" providerId="LiveId" clId="{6A099B09-E541-4F16-9CFB-8F2B6095FB5D}" dt="2026-10-03T14:59:15.841" v="1" actId="47"/>
        <pc:sldMkLst>
          <pc:docMk/>
          <pc:sldMk cId="1734971931" sldId="3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ED915-6DCF-4DD1-AC60-567C950B96A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5A014-4875-4089-B6B7-68D8E63E8D8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695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AD49B-06E7-A252-D691-56F91C1BA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D92CC3A-A544-7D2A-7053-C8C50A1C0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E5A366-8087-7455-0809-89D9DE904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D9DEEA-CBA6-0700-DB0E-7D578E93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CA18E4-AB6D-D43D-FC33-A545B167D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837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3BA75-193D-1D3B-ACF0-5CE12EDC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265573-F67C-9C9C-C8E0-2B70353A5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00EAF7-B58A-17AA-79E8-E9E8321E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D22767-75C9-E92E-F4D1-A8815AB3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41E86A-B45B-0A0B-A73C-8E581877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127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13BFE8-FA82-479E-DE85-4F7BA254E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EF0FC36-40A9-2D27-E4A0-0610C5A5D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652292F-75D8-A339-9165-F01DCFAE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783AAA-05C4-7585-9487-DD9BFEB3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9A5792-2B95-1D6F-AD54-FF2184B6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73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66D79-6FF4-3AC6-039E-4E6F9126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B236F6-7A80-EC62-D59A-E809770E9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6796A70-00AF-A7AD-2D80-AC5DDCF2B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A6673A-2BE2-492A-A292-328E2499B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724AC0-34D6-24BB-F269-97AFB2F2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A883429-1947-6245-F905-3135A6EE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772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41009-D9DC-4F9E-0F49-D99D6E8F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0217E5-FBD7-3051-54B5-981FA70AA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99357B-68B9-AEF3-206E-617A46C36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D2808D1-98F8-3167-6D25-55C8D15B7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90DA136-8EE7-5078-48E8-FC7C9BF3B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54211C5-EAD1-ADBC-DF29-FD9CEE93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A4F9317-EE40-744A-58F6-3CC0C43C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5A8EB9D-49AE-C4F7-05DF-C01DFEF4A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0848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56AFB-63C4-1B2B-82D8-55BEE93B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18B761-E9E5-C4F0-6C6D-319AA85A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D25ECCC-6EEA-B978-782C-FBCC3EB7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1B35941-19E2-4A5E-DEBD-0C72A303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88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8AF4198-B4D5-CDDE-281E-5BF6511CE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00686D4-4F8E-BD32-AD01-B0D04C7DF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03DD61-4258-518B-DAC2-96CDD3242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88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84328-00F2-0BC5-99F8-344BB761A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67F851-3C0D-5973-DE49-219FF505D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CB1213-0295-4F07-ED5C-73CD05C2B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DCB52E-505B-72A5-2EAA-2533227E5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98C5E6-208D-5000-6AEB-F4F556DF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FACFDF-BD8E-92B1-33A9-B5223060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737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7A39DC-2A1E-CDB1-14B4-ED1EC48FD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2CC2663-75F9-04E1-2FB5-2508A9A7F3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CBD1575-FA26-CDC3-4E12-96C48981A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E93222-A074-22C7-D7FD-C9A102F5B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2CCBFB-E497-F2F8-7522-9F3471A9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E9E588-AD81-4238-938D-702E7015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818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E603E-B153-D785-A06A-9D312819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4ED3AC6-7510-E6BC-37F9-003814847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7121EB-4A8B-7980-769A-E5E02D277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AFAC57-5CBA-1493-06BA-95699AEA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FB46C2-1738-F954-050A-C8379DBAD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925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81BD0D9-67E9-03C1-20BB-C8D5EFFEA3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0B52217-16B3-945E-F57D-18312FC7F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ACB506-5AEF-821D-5C11-6516F559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3C0489-3986-6ABF-2346-37F66ABE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25AB09-8DED-1F32-8F3B-C9C547D9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353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C5F6B9-6128-866F-D025-D6859802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273B84-9C34-B970-B90B-67427F67A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D2DDFD-D206-624B-79BD-E308520A0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3608E2-82F5-2946-8866-42B98E0A0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C77C87-8346-0397-7F53-56B147DD7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563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91C06-6F7A-366B-A078-AA6596F37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56BDA17A-DD9D-6BD3-4E2B-CA2EBE9D169D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CAA40D8-ADDB-3650-C1F0-F12417FB5415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C9F5682-C275-ABB3-DAB4-D8AF1D96EABF}"/>
              </a:ext>
            </a:extLst>
          </p:cNvPr>
          <p:cNvSpPr txBox="1"/>
          <p:nvPr/>
        </p:nvSpPr>
        <p:spPr>
          <a:xfrm>
            <a:off x="214258" y="188425"/>
            <a:ext cx="4818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Beretning Distriktsredaktør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283751CF-FD8F-B936-AAEC-E17C4B7AD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982" y="1974201"/>
            <a:ext cx="2047259" cy="2957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4B931DF-811D-AC0F-6B95-0CDAAB0927C6}"/>
              </a:ext>
            </a:extLst>
          </p:cNvPr>
          <p:cNvSpPr txBox="1"/>
          <p:nvPr/>
        </p:nvSpPr>
        <p:spPr>
          <a:xfrm>
            <a:off x="7757925" y="1185382"/>
            <a:ext cx="1047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Gmails</a:t>
            </a:r>
          </a:p>
          <a:p>
            <a:pPr algn="ctr"/>
            <a:endParaRPr lang="da-DK" sz="1600" b="1" dirty="0">
              <a:solidFill>
                <a:srgbClr val="FFDB00"/>
              </a:solidFill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830E002-1E1B-F395-9A33-68EE219586C1}"/>
              </a:ext>
            </a:extLst>
          </p:cNvPr>
          <p:cNvSpPr txBox="1"/>
          <p:nvPr/>
        </p:nvSpPr>
        <p:spPr>
          <a:xfrm>
            <a:off x="3116632" y="1191437"/>
            <a:ext cx="2419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Rettigheder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Har de rigtige medlemmer de rigtige rettigheder til det, de skal kunne på hjemmesiden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228940E-EE13-FA56-C89F-3AD660FDCCFC}"/>
              </a:ext>
            </a:extLst>
          </p:cNvPr>
          <p:cNvSpPr txBox="1"/>
          <p:nvPr/>
        </p:nvSpPr>
        <p:spPr>
          <a:xfrm>
            <a:off x="7822798" y="4595400"/>
            <a:ext cx="1609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Blogindlæg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Journalist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Tekstforfatter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Fotograf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1255601E-5994-5CD5-BE21-3417357E3601}"/>
              </a:ext>
            </a:extLst>
          </p:cNvPr>
          <p:cNvSpPr txBox="1"/>
          <p:nvPr/>
        </p:nvSpPr>
        <p:spPr>
          <a:xfrm>
            <a:off x="8114979" y="1722857"/>
            <a:ext cx="24193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Distriktets hjemmeside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Kalender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Nyheder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Blogindlæg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Taggede blogindlæg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FC41BA66-E104-E8C6-1806-D22745A4E553}"/>
              </a:ext>
            </a:extLst>
          </p:cNvPr>
          <p:cNvSpPr txBox="1"/>
          <p:nvPr/>
        </p:nvSpPr>
        <p:spPr>
          <a:xfrm>
            <a:off x="8114979" y="3236371"/>
            <a:ext cx="3275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Support og støtte til sekretærer </a:t>
            </a:r>
          </a:p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og redaktører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Onlinemøder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Evt. fysiske møder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Mail og telefon</a:t>
            </a:r>
          </a:p>
          <a:p>
            <a:pPr algn="ctr"/>
            <a:endParaRPr lang="da-DK" sz="1600" b="1" dirty="0">
              <a:solidFill>
                <a:srgbClr val="FFDB00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58D7BC88-BC40-AF2E-521A-0B0D574F57CE}"/>
              </a:ext>
            </a:extLst>
          </p:cNvPr>
          <p:cNvSpPr txBox="1"/>
          <p:nvPr/>
        </p:nvSpPr>
        <p:spPr>
          <a:xfrm>
            <a:off x="9324655" y="5163687"/>
            <a:ext cx="24669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dirty="0">
                <a:solidFill>
                  <a:srgbClr val="FFDB00"/>
                </a:solidFill>
              </a:rPr>
              <a:t>Efterkomme distriktspræsidentens ønsker i forhold til hjemmesiden </a:t>
            </a:r>
            <a:r>
              <a:rPr lang="da-DK" sz="1600" b="1" dirty="0">
                <a:solidFill>
                  <a:srgbClr val="FFDB00"/>
                </a:solidFill>
                <a:sym typeface="Wingdings" panose="05000000000000000000" pitchFamily="2" charset="2"/>
              </a:rPr>
              <a:t></a:t>
            </a:r>
            <a:endParaRPr lang="da-DK" sz="1200" b="1" dirty="0">
              <a:solidFill>
                <a:srgbClr val="FFDB00"/>
              </a:solidFill>
              <a:sym typeface="Wingdings" panose="05000000000000000000" pitchFamily="2" charset="2"/>
            </a:endParaRPr>
          </a:p>
          <a:p>
            <a:pPr algn="ctr"/>
            <a:r>
              <a:rPr lang="da-DK" sz="1200" dirty="0">
                <a:solidFill>
                  <a:srgbClr val="FFDB00"/>
                </a:solidFill>
                <a:sym typeface="Wingdings" panose="05000000000000000000" pitchFamily="2" charset="2"/>
              </a:rPr>
              <a:t>I det omfang, det kan lade sig gøre</a:t>
            </a:r>
            <a:endParaRPr lang="da-DK" sz="1600" dirty="0">
              <a:solidFill>
                <a:srgbClr val="FFDB00"/>
              </a:solidFill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4C8DAAA7-7264-2347-53F8-DD9843E1CA92}"/>
              </a:ext>
            </a:extLst>
          </p:cNvPr>
          <p:cNvSpPr txBox="1"/>
          <p:nvPr/>
        </p:nvSpPr>
        <p:spPr>
          <a:xfrm>
            <a:off x="2531614" y="2649757"/>
            <a:ext cx="2019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solidFill>
                  <a:srgbClr val="FFDB00"/>
                </a:solidFill>
              </a:rPr>
              <a:t>Sikre ensartethed på hjemmesiden</a:t>
            </a:r>
            <a:endParaRPr lang="da-DK" sz="1600" dirty="0">
              <a:solidFill>
                <a:srgbClr val="FFDB00"/>
              </a:solidFill>
            </a:endParaRP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Oprydning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Arkivering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Hjælpe klubberne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2BB926BE-0E26-6887-7A08-206352BAB2D2}"/>
              </a:ext>
            </a:extLst>
          </p:cNvPr>
          <p:cNvSpPr txBox="1"/>
          <p:nvPr/>
        </p:nvSpPr>
        <p:spPr>
          <a:xfrm>
            <a:off x="5418577" y="983505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D46 </a:t>
            </a:r>
            <a:r>
              <a:rPr lang="da-DK" sz="1600" b="1" u="sng" dirty="0" err="1">
                <a:solidFill>
                  <a:srgbClr val="FFDB00"/>
                </a:solidFill>
              </a:rPr>
              <a:t>facebook</a:t>
            </a:r>
            <a:r>
              <a:rPr lang="da-DK" sz="1600" b="1" u="sng" dirty="0">
                <a:solidFill>
                  <a:srgbClr val="FFDB00"/>
                </a:solidFill>
              </a:rPr>
              <a:t> gruppe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Administrator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736632C5-DA90-096C-5FE5-14946C5C2E28}"/>
              </a:ext>
            </a:extLst>
          </p:cNvPr>
          <p:cNvSpPr txBox="1"/>
          <p:nvPr/>
        </p:nvSpPr>
        <p:spPr>
          <a:xfrm>
            <a:off x="2894600" y="4184284"/>
            <a:ext cx="2218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solidFill>
                  <a:srgbClr val="FFDB00"/>
                </a:solidFill>
              </a:rPr>
              <a:t>Undervisning og</a:t>
            </a:r>
          </a:p>
          <a:p>
            <a:pPr algn="ctr"/>
            <a:r>
              <a:rPr lang="da-DK" sz="1600" b="1" dirty="0">
                <a:solidFill>
                  <a:srgbClr val="FFDB00"/>
                </a:solidFill>
              </a:rPr>
              <a:t>introduktion til nye</a:t>
            </a:r>
          </a:p>
          <a:p>
            <a:pPr algn="ctr"/>
            <a:r>
              <a:rPr lang="da-DK" sz="1600" b="1" dirty="0">
                <a:solidFill>
                  <a:srgbClr val="FFDB00"/>
                </a:solidFill>
              </a:rPr>
              <a:t>sekretærer og redaktører 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… og andre medlemmer, der har behov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7C8A9BD-7381-33B4-6BCB-AAD9892E3271}"/>
              </a:ext>
            </a:extLst>
          </p:cNvPr>
          <p:cNvSpPr txBox="1"/>
          <p:nvPr/>
        </p:nvSpPr>
        <p:spPr>
          <a:xfrm>
            <a:off x="5296419" y="5051374"/>
            <a:ext cx="252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>
                <a:solidFill>
                  <a:srgbClr val="FFDB00"/>
                </a:solidFill>
              </a:rPr>
              <a:t>HVAD LAVER EN DISTRIKTSREDAKTØR?</a:t>
            </a:r>
          </a:p>
        </p:txBody>
      </p:sp>
    </p:spTree>
    <p:extLst>
      <p:ext uri="{BB962C8B-B14F-4D97-AF65-F5344CB8AC3E}">
        <p14:creationId xmlns:p14="http://schemas.microsoft.com/office/powerpoint/2010/main" val="427349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99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Wingdings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Inner Wheel Distrikt 46</dc:title>
  <dc:creator>Familien Ladegaard</dc:creator>
  <cp:lastModifiedBy>Familien Ladegaard</cp:lastModifiedBy>
  <cp:revision>7</cp:revision>
  <dcterms:created xsi:type="dcterms:W3CDTF">2023-10-05T20:35:43Z</dcterms:created>
  <dcterms:modified xsi:type="dcterms:W3CDTF">2026-10-03T14:59:46Z</dcterms:modified>
</cp:coreProperties>
</file>