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5" r:id="rId2"/>
    <p:sldId id="267" r:id="rId3"/>
    <p:sldId id="287" r:id="rId4"/>
    <p:sldId id="288" r:id="rId5"/>
    <p:sldId id="289" r:id="rId6"/>
    <p:sldId id="290" r:id="rId7"/>
    <p:sldId id="296" r:id="rId8"/>
    <p:sldId id="272" r:id="rId9"/>
    <p:sldId id="273" r:id="rId10"/>
    <p:sldId id="268" r:id="rId11"/>
    <p:sldId id="256" r:id="rId12"/>
    <p:sldId id="257" r:id="rId13"/>
    <p:sldId id="258" r:id="rId14"/>
    <p:sldId id="276" r:id="rId15"/>
    <p:sldId id="259" r:id="rId16"/>
    <p:sldId id="260" r:id="rId17"/>
    <p:sldId id="269" r:id="rId18"/>
    <p:sldId id="261" r:id="rId19"/>
    <p:sldId id="262" r:id="rId20"/>
    <p:sldId id="264" r:id="rId21"/>
    <p:sldId id="277" r:id="rId22"/>
    <p:sldId id="266" r:id="rId23"/>
    <p:sldId id="284" r:id="rId24"/>
    <p:sldId id="270" r:id="rId25"/>
    <p:sldId id="280" r:id="rId26"/>
    <p:sldId id="281" r:id="rId27"/>
    <p:sldId id="282" r:id="rId28"/>
    <p:sldId id="298" r:id="rId29"/>
    <p:sldId id="302" r:id="rId30"/>
    <p:sldId id="299" r:id="rId31"/>
    <p:sldId id="303" r:id="rId32"/>
    <p:sldId id="300" r:id="rId33"/>
    <p:sldId id="301" r:id="rId34"/>
    <p:sldId id="306" r:id="rId35"/>
    <p:sldId id="274" r:id="rId36"/>
    <p:sldId id="275" r:id="rId37"/>
    <p:sldId id="304" r:id="rId38"/>
    <p:sldId id="292" r:id="rId39"/>
    <p:sldId id="293" r:id="rId40"/>
    <p:sldId id="294" r:id="rId41"/>
    <p:sldId id="295" r:id="rId4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B00"/>
    <a:srgbClr val="FAA519"/>
    <a:srgbClr val="005CB8"/>
    <a:srgbClr val="005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1AF97E-2596-4DBB-9341-B85E5836F902}" v="40" dt="2026-10-02T08:41:47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milien Ladegaard" userId="c0c828c9b0b06eeb" providerId="LiveId" clId="{6A099B09-E541-4F16-9CFB-8F2B6095FB5D}"/>
    <pc:docChg chg="undo custSel addSld delSld modSld sldOrd">
      <pc:chgData name="Familien Ladegaard" userId="c0c828c9b0b06eeb" providerId="LiveId" clId="{6A099B09-E541-4F16-9CFB-8F2B6095FB5D}" dt="2026-10-03T14:58:37.566" v="5134" actId="20577"/>
      <pc:docMkLst>
        <pc:docMk/>
      </pc:docMkLst>
      <pc:sldChg chg="add setBg">
        <pc:chgData name="Familien Ladegaard" userId="c0c828c9b0b06eeb" providerId="LiveId" clId="{6A099B09-E541-4F16-9CFB-8F2B6095FB5D}" dt="2026-09-29T16:34:27.689" v="0"/>
        <pc:sldMkLst>
          <pc:docMk/>
          <pc:sldMk cId="0" sldId="256"/>
        </pc:sldMkLst>
      </pc:sldChg>
      <pc:sldChg chg="modSp add mod">
        <pc:chgData name="Familien Ladegaard" userId="c0c828c9b0b06eeb" providerId="LiveId" clId="{6A099B09-E541-4F16-9CFB-8F2B6095FB5D}" dt="2026-10-01T17:47:28.608" v="534" actId="20577"/>
        <pc:sldMkLst>
          <pc:docMk/>
          <pc:sldMk cId="0" sldId="257"/>
        </pc:sldMkLst>
        <pc:spChg chg="mod">
          <ac:chgData name="Familien Ladegaard" userId="c0c828c9b0b06eeb" providerId="LiveId" clId="{6A099B09-E541-4F16-9CFB-8F2B6095FB5D}" dt="2026-10-01T17:47:19.989" v="528" actId="20577"/>
          <ac:spMkLst>
            <pc:docMk/>
            <pc:sldMk cId="0" sldId="257"/>
            <ac:spMk id="94" creationId="{00000000-0000-0000-0000-000000000000}"/>
          </ac:spMkLst>
        </pc:spChg>
        <pc:spChg chg="mod">
          <ac:chgData name="Familien Ladegaard" userId="c0c828c9b0b06eeb" providerId="LiveId" clId="{6A099B09-E541-4F16-9CFB-8F2B6095FB5D}" dt="2026-10-01T17:47:28.608" v="534" actId="20577"/>
          <ac:spMkLst>
            <pc:docMk/>
            <pc:sldMk cId="0" sldId="257"/>
            <ac:spMk id="95" creationId="{00000000-0000-0000-0000-000000000000}"/>
          </ac:spMkLst>
        </pc:spChg>
      </pc:sldChg>
      <pc:sldChg chg="modSp add mod">
        <pc:chgData name="Familien Ladegaard" userId="c0c828c9b0b06eeb" providerId="LiveId" clId="{6A099B09-E541-4F16-9CFB-8F2B6095FB5D}" dt="2026-10-03T14:58:25.549" v="5132" actId="20577"/>
        <pc:sldMkLst>
          <pc:docMk/>
          <pc:sldMk cId="0" sldId="258"/>
        </pc:sldMkLst>
        <pc:spChg chg="mod">
          <ac:chgData name="Familien Ladegaard" userId="c0c828c9b0b06eeb" providerId="LiveId" clId="{6A099B09-E541-4F16-9CFB-8F2B6095FB5D}" dt="2026-10-03T14:58:25.549" v="5132" actId="20577"/>
          <ac:spMkLst>
            <pc:docMk/>
            <pc:sldMk cId="0" sldId="258"/>
            <ac:spMk id="104" creationId="{00000000-0000-0000-0000-000000000000}"/>
          </ac:spMkLst>
        </pc:spChg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59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60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61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62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64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66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4289129708" sldId="268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1037959905" sldId="269"/>
        </pc:sldMkLst>
      </pc:sldChg>
      <pc:sldChg chg="addSp modSp mod ord">
        <pc:chgData name="Familien Ladegaard" userId="c0c828c9b0b06eeb" providerId="LiveId" clId="{6A099B09-E541-4F16-9CFB-8F2B6095FB5D}" dt="2026-09-29T17:00:57.733" v="223" actId="1076"/>
        <pc:sldMkLst>
          <pc:docMk/>
          <pc:sldMk cId="3955075992" sldId="270"/>
        </pc:sldMkLst>
        <pc:spChg chg="add mod">
          <ac:chgData name="Familien Ladegaard" userId="c0c828c9b0b06eeb" providerId="LiveId" clId="{6A099B09-E541-4F16-9CFB-8F2B6095FB5D}" dt="2026-09-29T17:00:57.733" v="223" actId="1076"/>
          <ac:spMkLst>
            <pc:docMk/>
            <pc:sldMk cId="3955075992" sldId="270"/>
            <ac:spMk id="6" creationId="{4FB025EC-2EE2-41B0-F46A-A7C52B7C8BED}"/>
          </ac:spMkLst>
        </pc:spChg>
        <pc:picChg chg="add mod">
          <ac:chgData name="Familien Ladegaard" userId="c0c828c9b0b06eeb" providerId="LiveId" clId="{6A099B09-E541-4F16-9CFB-8F2B6095FB5D}" dt="2026-09-29T17:00:35.915" v="164" actId="1076"/>
          <ac:picMkLst>
            <pc:docMk/>
            <pc:sldMk cId="3955075992" sldId="270"/>
            <ac:picMk id="3" creationId="{B2C6121A-8DB9-ABEE-AEB3-BBBE32114F4A}"/>
          </ac:picMkLst>
        </pc:picChg>
      </pc:sldChg>
      <pc:sldChg chg="addSp modSp mod modNotesTx">
        <pc:chgData name="Familien Ladegaard" userId="c0c828c9b0b06eeb" providerId="LiveId" clId="{6A099B09-E541-4F16-9CFB-8F2B6095FB5D}" dt="2026-10-03T11:29:39.526" v="5129" actId="20577"/>
        <pc:sldMkLst>
          <pc:docMk/>
          <pc:sldMk cId="2705472491" sldId="273"/>
        </pc:sldMkLst>
        <pc:spChg chg="add mod">
          <ac:chgData name="Familien Ladegaard" userId="c0c828c9b0b06eeb" providerId="LiveId" clId="{6A099B09-E541-4F16-9CFB-8F2B6095FB5D}" dt="2026-09-29T16:35:13.455" v="37" actId="1076"/>
          <ac:spMkLst>
            <pc:docMk/>
            <pc:sldMk cId="2705472491" sldId="273"/>
            <ac:spMk id="2" creationId="{E166B538-C646-3D0B-AED8-BE615571474D}"/>
          </ac:spMkLst>
        </pc:spChg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4110350768" sldId="276"/>
        </pc:sldMkLst>
      </pc:sldChg>
      <pc:sldChg chg="add">
        <pc:chgData name="Familien Ladegaard" userId="c0c828c9b0b06eeb" providerId="LiveId" clId="{6A099B09-E541-4F16-9CFB-8F2B6095FB5D}" dt="2026-09-29T16:34:27.689" v="0"/>
        <pc:sldMkLst>
          <pc:docMk/>
          <pc:sldMk cId="0" sldId="277"/>
        </pc:sldMkLst>
      </pc:sldChg>
      <pc:sldChg chg="addSp modSp add mod ord">
        <pc:chgData name="Familien Ladegaard" userId="c0c828c9b0b06eeb" providerId="LiveId" clId="{6A099B09-E541-4F16-9CFB-8F2B6095FB5D}" dt="2026-09-29T16:39:22.294" v="70" actId="732"/>
        <pc:sldMkLst>
          <pc:docMk/>
          <pc:sldMk cId="1131401847" sldId="280"/>
        </pc:sldMkLst>
        <pc:picChg chg="add mod modCrop">
          <ac:chgData name="Familien Ladegaard" userId="c0c828c9b0b06eeb" providerId="LiveId" clId="{6A099B09-E541-4F16-9CFB-8F2B6095FB5D}" dt="2026-09-29T16:39:22.294" v="70" actId="732"/>
          <ac:picMkLst>
            <pc:docMk/>
            <pc:sldMk cId="1131401847" sldId="280"/>
            <ac:picMk id="3" creationId="{58DE14C7-47E6-D0A6-8CD5-91D5943EA7A2}"/>
          </ac:picMkLst>
        </pc:picChg>
        <pc:picChg chg="add mod">
          <ac:chgData name="Familien Ladegaard" userId="c0c828c9b0b06eeb" providerId="LiveId" clId="{6A099B09-E541-4F16-9CFB-8F2B6095FB5D}" dt="2026-09-29T16:39:12.902" v="68" actId="1076"/>
          <ac:picMkLst>
            <pc:docMk/>
            <pc:sldMk cId="1131401847" sldId="280"/>
            <ac:picMk id="7" creationId="{71139D6B-FFC1-EF98-0A79-AF64075FC71C}"/>
          </ac:picMkLst>
        </pc:picChg>
      </pc:sldChg>
      <pc:sldChg chg="addSp modSp add mod ord">
        <pc:chgData name="Familien Ladegaard" userId="c0c828c9b0b06eeb" providerId="LiveId" clId="{6A099B09-E541-4F16-9CFB-8F2B6095FB5D}" dt="2026-09-29T16:39:58.514" v="72" actId="1076"/>
        <pc:sldMkLst>
          <pc:docMk/>
          <pc:sldMk cId="3907081670" sldId="281"/>
        </pc:sldMkLst>
        <pc:picChg chg="add mod">
          <ac:chgData name="Familien Ladegaard" userId="c0c828c9b0b06eeb" providerId="LiveId" clId="{6A099B09-E541-4F16-9CFB-8F2B6095FB5D}" dt="2026-09-29T16:39:58.514" v="72" actId="1076"/>
          <ac:picMkLst>
            <pc:docMk/>
            <pc:sldMk cId="3907081670" sldId="281"/>
            <ac:picMk id="3" creationId="{B5DE6591-8BB2-8A7B-F03B-2D9BE0CCAA50}"/>
          </ac:picMkLst>
        </pc:picChg>
      </pc:sldChg>
      <pc:sldChg chg="addSp modSp add mod ord">
        <pc:chgData name="Familien Ladegaard" userId="c0c828c9b0b06eeb" providerId="LiveId" clId="{6A099B09-E541-4F16-9CFB-8F2B6095FB5D}" dt="2026-09-29T16:41:41.042" v="82" actId="1076"/>
        <pc:sldMkLst>
          <pc:docMk/>
          <pc:sldMk cId="1468665739" sldId="282"/>
        </pc:sldMkLst>
        <pc:picChg chg="add mod">
          <ac:chgData name="Familien Ladegaard" userId="c0c828c9b0b06eeb" providerId="LiveId" clId="{6A099B09-E541-4F16-9CFB-8F2B6095FB5D}" dt="2026-09-29T16:41:04.885" v="78" actId="1076"/>
          <ac:picMkLst>
            <pc:docMk/>
            <pc:sldMk cId="1468665739" sldId="282"/>
            <ac:picMk id="3" creationId="{44191834-1575-C43C-0B72-6B547F657540}"/>
          </ac:picMkLst>
        </pc:picChg>
        <pc:picChg chg="add mod">
          <ac:chgData name="Familien Ladegaard" userId="c0c828c9b0b06eeb" providerId="LiveId" clId="{6A099B09-E541-4F16-9CFB-8F2B6095FB5D}" dt="2026-09-29T16:41:41.042" v="82" actId="1076"/>
          <ac:picMkLst>
            <pc:docMk/>
            <pc:sldMk cId="1468665739" sldId="282"/>
            <ac:picMk id="7" creationId="{979D7A48-19F0-62AB-7927-ED5BC49E00A6}"/>
          </ac:picMkLst>
        </pc:picChg>
      </pc:sldChg>
      <pc:sldChg chg="addSp modSp add mod ord">
        <pc:chgData name="Familien Ladegaard" userId="c0c828c9b0b06eeb" providerId="LiveId" clId="{6A099B09-E541-4F16-9CFB-8F2B6095FB5D}" dt="2026-10-01T17:50:11.664" v="541" actId="1076"/>
        <pc:sldMkLst>
          <pc:docMk/>
          <pc:sldMk cId="542061645" sldId="284"/>
        </pc:sldMkLst>
        <pc:spChg chg="add mod">
          <ac:chgData name="Familien Ladegaard" userId="c0c828c9b0b06eeb" providerId="LiveId" clId="{6A099B09-E541-4F16-9CFB-8F2B6095FB5D}" dt="2026-09-29T17:00:14.129" v="161" actId="1076"/>
          <ac:spMkLst>
            <pc:docMk/>
            <pc:sldMk cId="542061645" sldId="284"/>
            <ac:spMk id="3" creationId="{0C12C8EF-E554-574A-5203-9DCA3B8572FD}"/>
          </ac:spMkLst>
        </pc:spChg>
        <pc:picChg chg="add mod">
          <ac:chgData name="Familien Ladegaard" userId="c0c828c9b0b06eeb" providerId="LiveId" clId="{6A099B09-E541-4F16-9CFB-8F2B6095FB5D}" dt="2026-10-01T17:50:11.664" v="541" actId="1076"/>
          <ac:picMkLst>
            <pc:docMk/>
            <pc:sldMk cId="542061645" sldId="284"/>
            <ac:picMk id="6" creationId="{318F19AD-6F87-77DE-77D5-CDB5209D36DE}"/>
          </ac:picMkLst>
        </pc:picChg>
        <pc:picChg chg="add mod">
          <ac:chgData name="Familien Ladegaard" userId="c0c828c9b0b06eeb" providerId="LiveId" clId="{6A099B09-E541-4F16-9CFB-8F2B6095FB5D}" dt="2026-10-01T17:50:09.283" v="540" actId="1076"/>
          <ac:picMkLst>
            <pc:docMk/>
            <pc:sldMk cId="542061645" sldId="284"/>
            <ac:picMk id="8" creationId="{22E3CC62-8095-E0CB-8130-26467EABB8C1}"/>
          </ac:picMkLst>
        </pc:picChg>
      </pc:sldChg>
      <pc:sldChg chg="add setBg">
        <pc:chgData name="Familien Ladegaard" userId="c0c828c9b0b06eeb" providerId="LiveId" clId="{6A099B09-E541-4F16-9CFB-8F2B6095FB5D}" dt="2026-09-29T16:55:10.689" v="90"/>
        <pc:sldMkLst>
          <pc:docMk/>
          <pc:sldMk cId="2182152427" sldId="287"/>
        </pc:sldMkLst>
      </pc:sldChg>
      <pc:sldChg chg="add del setBg">
        <pc:chgData name="Familien Ladegaard" userId="c0c828c9b0b06eeb" providerId="LiveId" clId="{6A099B09-E541-4F16-9CFB-8F2B6095FB5D}" dt="2026-09-29T16:55:22.964" v="91"/>
        <pc:sldMkLst>
          <pc:docMk/>
          <pc:sldMk cId="52336099" sldId="288"/>
        </pc:sldMkLst>
      </pc:sldChg>
      <pc:sldChg chg="add del setBg">
        <pc:chgData name="Familien Ladegaard" userId="c0c828c9b0b06eeb" providerId="LiveId" clId="{6A099B09-E541-4F16-9CFB-8F2B6095FB5D}" dt="2026-09-29T16:55:27.807" v="92"/>
        <pc:sldMkLst>
          <pc:docMk/>
          <pc:sldMk cId="4166066023" sldId="289"/>
        </pc:sldMkLst>
      </pc:sldChg>
      <pc:sldChg chg="add del setBg">
        <pc:chgData name="Familien Ladegaard" userId="c0c828c9b0b06eeb" providerId="LiveId" clId="{6A099B09-E541-4F16-9CFB-8F2B6095FB5D}" dt="2026-09-29T16:55:32.109" v="93"/>
        <pc:sldMkLst>
          <pc:docMk/>
          <pc:sldMk cId="2719176293" sldId="290"/>
        </pc:sldMkLst>
      </pc:sldChg>
      <pc:sldChg chg="modSp add mod setBg">
        <pc:chgData name="Familien Ladegaard" userId="c0c828c9b0b06eeb" providerId="LiveId" clId="{6A099B09-E541-4F16-9CFB-8F2B6095FB5D}" dt="2026-10-03T14:58:37.566" v="5134" actId="20577"/>
        <pc:sldMkLst>
          <pc:docMk/>
          <pc:sldMk cId="2475478310" sldId="292"/>
        </pc:sldMkLst>
        <pc:graphicFrameChg chg="modGraphic">
          <ac:chgData name="Familien Ladegaard" userId="c0c828c9b0b06eeb" providerId="LiveId" clId="{6A099B09-E541-4F16-9CFB-8F2B6095FB5D}" dt="2026-10-03T14:58:37.566" v="5134" actId="20577"/>
          <ac:graphicFrameMkLst>
            <pc:docMk/>
            <pc:sldMk cId="2475478310" sldId="292"/>
            <ac:graphicFrameMk id="7" creationId="{3E943E98-5CE5-0604-882C-CBA962B2F8BB}"/>
          </ac:graphicFrameMkLst>
        </pc:graphicFrameChg>
      </pc:sldChg>
      <pc:sldChg chg="add setBg">
        <pc:chgData name="Familien Ladegaard" userId="c0c828c9b0b06eeb" providerId="LiveId" clId="{6A099B09-E541-4F16-9CFB-8F2B6095FB5D}" dt="2026-09-29T16:57:25.528" v="102"/>
        <pc:sldMkLst>
          <pc:docMk/>
          <pc:sldMk cId="4246698386" sldId="293"/>
        </pc:sldMkLst>
      </pc:sldChg>
      <pc:sldChg chg="add setBg">
        <pc:chgData name="Familien Ladegaard" userId="c0c828c9b0b06eeb" providerId="LiveId" clId="{6A099B09-E541-4F16-9CFB-8F2B6095FB5D}" dt="2026-09-29T16:57:32.404" v="103"/>
        <pc:sldMkLst>
          <pc:docMk/>
          <pc:sldMk cId="991466811" sldId="294"/>
        </pc:sldMkLst>
      </pc:sldChg>
      <pc:sldChg chg="add setBg">
        <pc:chgData name="Familien Ladegaard" userId="c0c828c9b0b06eeb" providerId="LiveId" clId="{6A099B09-E541-4F16-9CFB-8F2B6095FB5D}" dt="2026-09-29T16:57:38.669" v="104"/>
        <pc:sldMkLst>
          <pc:docMk/>
          <pc:sldMk cId="501338876" sldId="295"/>
        </pc:sldMkLst>
      </pc:sldChg>
      <pc:sldChg chg="addSp delSp modSp add mod setBg">
        <pc:chgData name="Familien Ladegaard" userId="c0c828c9b0b06eeb" providerId="LiveId" clId="{6A099B09-E541-4F16-9CFB-8F2B6095FB5D}" dt="2026-09-29T16:59:31.545" v="139" actId="1076"/>
        <pc:sldMkLst>
          <pc:docMk/>
          <pc:sldMk cId="1079798180" sldId="296"/>
        </pc:sldMkLst>
        <pc:spChg chg="mod">
          <ac:chgData name="Familien Ladegaard" userId="c0c828c9b0b06eeb" providerId="LiveId" clId="{6A099B09-E541-4F16-9CFB-8F2B6095FB5D}" dt="2026-09-29T16:59:31.545" v="139" actId="1076"/>
          <ac:spMkLst>
            <pc:docMk/>
            <pc:sldMk cId="1079798180" sldId="296"/>
            <ac:spMk id="2" creationId="{44F2A19C-42F6-A645-B371-3E050DEBF5E1}"/>
          </ac:spMkLst>
        </pc:spChg>
      </pc:sldChg>
      <pc:sldChg chg="addSp delSp modSp add mod">
        <pc:chgData name="Familien Ladegaard" userId="c0c828c9b0b06eeb" providerId="LiveId" clId="{6A099B09-E541-4F16-9CFB-8F2B6095FB5D}" dt="2026-09-30T20:23:22.666" v="412" actId="14100"/>
        <pc:sldMkLst>
          <pc:docMk/>
          <pc:sldMk cId="804048547" sldId="298"/>
        </pc:sldMkLst>
        <pc:spChg chg="add mod">
          <ac:chgData name="Familien Ladegaard" userId="c0c828c9b0b06eeb" providerId="LiveId" clId="{6A099B09-E541-4F16-9CFB-8F2B6095FB5D}" dt="2026-09-29T17:01:55.093" v="252" actId="1076"/>
          <ac:spMkLst>
            <pc:docMk/>
            <pc:sldMk cId="804048547" sldId="298"/>
            <ac:spMk id="6" creationId="{7E9F8513-AB61-A641-08AD-3C4C93BF877E}"/>
          </ac:spMkLst>
        </pc:spChg>
        <pc:picChg chg="add mod">
          <ac:chgData name="Familien Ladegaard" userId="c0c828c9b0b06eeb" providerId="LiveId" clId="{6A099B09-E541-4F16-9CFB-8F2B6095FB5D}" dt="2026-09-30T20:23:15.544" v="411" actId="14100"/>
          <ac:picMkLst>
            <pc:docMk/>
            <pc:sldMk cId="804048547" sldId="298"/>
            <ac:picMk id="3" creationId="{F50ED76F-7C4A-BC5D-9E5D-B7ED1EFAE63C}"/>
          </ac:picMkLst>
        </pc:picChg>
        <pc:picChg chg="add mod modCrop">
          <ac:chgData name="Familien Ladegaard" userId="c0c828c9b0b06eeb" providerId="LiveId" clId="{6A099B09-E541-4F16-9CFB-8F2B6095FB5D}" dt="2026-09-30T20:23:22.666" v="412" actId="14100"/>
          <ac:picMkLst>
            <pc:docMk/>
            <pc:sldMk cId="804048547" sldId="298"/>
            <ac:picMk id="8" creationId="{2C0B5E97-3A4B-7DD2-8B1A-3B65F6972868}"/>
          </ac:picMkLst>
        </pc:picChg>
      </pc:sldChg>
      <pc:sldChg chg="addSp delSp modSp add mod">
        <pc:chgData name="Familien Ladegaard" userId="c0c828c9b0b06eeb" providerId="LiveId" clId="{6A099B09-E541-4F16-9CFB-8F2B6095FB5D}" dt="2026-10-02T09:02:58.592" v="5128" actId="1076"/>
        <pc:sldMkLst>
          <pc:docMk/>
          <pc:sldMk cId="427349957" sldId="299"/>
        </pc:sldMkLst>
        <pc:spChg chg="add mod">
          <ac:chgData name="Familien Ladegaard" userId="c0c828c9b0b06eeb" providerId="LiveId" clId="{6A099B09-E541-4F16-9CFB-8F2B6095FB5D}" dt="2026-10-02T09:02:12.199" v="5119" actId="1076"/>
          <ac:spMkLst>
            <pc:docMk/>
            <pc:sldMk cId="427349957" sldId="299"/>
            <ac:spMk id="3" creationId="{D7C8A9BD-7381-33B4-6BCB-AAD9892E3271}"/>
          </ac:spMkLst>
        </pc:spChg>
        <pc:spChg chg="mod">
          <ac:chgData name="Familien Ladegaard" userId="c0c828c9b0b06eeb" providerId="LiveId" clId="{6A099B09-E541-4F16-9CFB-8F2B6095FB5D}" dt="2026-10-01T19:11:50.855" v="2821" actId="1076"/>
          <ac:spMkLst>
            <pc:docMk/>
            <pc:sldMk cId="427349957" sldId="299"/>
            <ac:spMk id="6" creationId="{7C9F5682-C275-ABB3-DAB4-D8AF1D96EABF}"/>
          </ac:spMkLst>
        </pc:spChg>
        <pc:spChg chg="add mod">
          <ac:chgData name="Familien Ladegaard" userId="c0c828c9b0b06eeb" providerId="LiveId" clId="{6A099B09-E541-4F16-9CFB-8F2B6095FB5D}" dt="2026-10-02T08:44:54.346" v="5114" actId="1076"/>
          <ac:spMkLst>
            <pc:docMk/>
            <pc:sldMk cId="427349957" sldId="299"/>
            <ac:spMk id="7" creationId="{44B931DF-811D-AC0F-6B95-0CDAAB0927C6}"/>
          </ac:spMkLst>
        </pc:spChg>
        <pc:spChg chg="add mod">
          <ac:chgData name="Familien Ladegaard" userId="c0c828c9b0b06eeb" providerId="LiveId" clId="{6A099B09-E541-4F16-9CFB-8F2B6095FB5D}" dt="2026-10-02T08:44:25.800" v="5108" actId="1076"/>
          <ac:spMkLst>
            <pc:docMk/>
            <pc:sldMk cId="427349957" sldId="299"/>
            <ac:spMk id="8" creationId="{F830E002-1E1B-F395-9A33-68EE219586C1}"/>
          </ac:spMkLst>
        </pc:spChg>
        <pc:spChg chg="add mod">
          <ac:chgData name="Familien Ladegaard" userId="c0c828c9b0b06eeb" providerId="LiveId" clId="{6A099B09-E541-4F16-9CFB-8F2B6095FB5D}" dt="2026-10-02T09:02:20.813" v="5121" actId="1076"/>
          <ac:spMkLst>
            <pc:docMk/>
            <pc:sldMk cId="427349957" sldId="299"/>
            <ac:spMk id="9" creationId="{9228940E-EE13-FA56-C89F-3AD660FDCCFC}"/>
          </ac:spMkLst>
        </pc:spChg>
        <pc:spChg chg="add mod">
          <ac:chgData name="Familien Ladegaard" userId="c0c828c9b0b06eeb" providerId="LiveId" clId="{6A099B09-E541-4F16-9CFB-8F2B6095FB5D}" dt="2026-10-02T09:02:50.805" v="5127" actId="1076"/>
          <ac:spMkLst>
            <pc:docMk/>
            <pc:sldMk cId="427349957" sldId="299"/>
            <ac:spMk id="10" creationId="{1255601E-5994-5CD5-BE21-3417357E3601}"/>
          </ac:spMkLst>
        </pc:spChg>
        <pc:spChg chg="add mod">
          <ac:chgData name="Familien Ladegaard" userId="c0c828c9b0b06eeb" providerId="LiveId" clId="{6A099B09-E541-4F16-9CFB-8F2B6095FB5D}" dt="2026-10-02T09:02:58.592" v="5128" actId="1076"/>
          <ac:spMkLst>
            <pc:docMk/>
            <pc:sldMk cId="427349957" sldId="299"/>
            <ac:spMk id="11" creationId="{FC41BA66-E104-E8C6-1806-D22745A4E553}"/>
          </ac:spMkLst>
        </pc:spChg>
        <pc:spChg chg="add mod">
          <ac:chgData name="Familien Ladegaard" userId="c0c828c9b0b06eeb" providerId="LiveId" clId="{6A099B09-E541-4F16-9CFB-8F2B6095FB5D}" dt="2026-10-02T08:43:41.109" v="5097" actId="1076"/>
          <ac:spMkLst>
            <pc:docMk/>
            <pc:sldMk cId="427349957" sldId="299"/>
            <ac:spMk id="12" creationId="{58D7BC88-BC40-AF2E-521A-0B0D574F57CE}"/>
          </ac:spMkLst>
        </pc:spChg>
        <pc:spChg chg="add mod">
          <ac:chgData name="Familien Ladegaard" userId="c0c828c9b0b06eeb" providerId="LiveId" clId="{6A099B09-E541-4F16-9CFB-8F2B6095FB5D}" dt="2026-10-02T08:44:12.170" v="5105" actId="1076"/>
          <ac:spMkLst>
            <pc:docMk/>
            <pc:sldMk cId="427349957" sldId="299"/>
            <ac:spMk id="13" creationId="{4C8DAAA7-7264-2347-53F8-DD9843E1CA92}"/>
          </ac:spMkLst>
        </pc:spChg>
        <pc:spChg chg="add mod">
          <ac:chgData name="Familien Ladegaard" userId="c0c828c9b0b06eeb" providerId="LiveId" clId="{6A099B09-E541-4F16-9CFB-8F2B6095FB5D}" dt="2026-10-02T08:44:37.145" v="5110" actId="1076"/>
          <ac:spMkLst>
            <pc:docMk/>
            <pc:sldMk cId="427349957" sldId="299"/>
            <ac:spMk id="14" creationId="{2BB926BE-0E26-6887-7A08-206352BAB2D2}"/>
          </ac:spMkLst>
        </pc:spChg>
        <pc:spChg chg="add mod">
          <ac:chgData name="Familien Ladegaard" userId="c0c828c9b0b06eeb" providerId="LiveId" clId="{6A099B09-E541-4F16-9CFB-8F2B6095FB5D}" dt="2026-10-02T08:44:09.870" v="5104" actId="1076"/>
          <ac:spMkLst>
            <pc:docMk/>
            <pc:sldMk cId="427349957" sldId="299"/>
            <ac:spMk id="15" creationId="{736632C5-DA90-096C-5FE5-14946C5C2E28}"/>
          </ac:spMkLst>
        </pc:spChg>
        <pc:picChg chg="add mod">
          <ac:chgData name="Familien Ladegaard" userId="c0c828c9b0b06eeb" providerId="LiveId" clId="{6A099B09-E541-4F16-9CFB-8F2B6095FB5D}" dt="2026-10-02T09:02:14.770" v="5120" actId="1076"/>
          <ac:picMkLst>
            <pc:docMk/>
            <pc:sldMk cId="427349957" sldId="299"/>
            <ac:picMk id="2" creationId="{283751CF-FD8F-B936-AAEC-E17C4B7AD670}"/>
          </ac:picMkLst>
        </pc:picChg>
      </pc:sldChg>
      <pc:sldChg chg="addSp modSp add mod">
        <pc:chgData name="Familien Ladegaard" userId="c0c828c9b0b06eeb" providerId="LiveId" clId="{6A099B09-E541-4F16-9CFB-8F2B6095FB5D}" dt="2026-10-01T18:07:42.523" v="1326" actId="688"/>
        <pc:sldMkLst>
          <pc:docMk/>
          <pc:sldMk cId="323758920" sldId="300"/>
        </pc:sldMkLst>
        <pc:spChg chg="mod">
          <ac:chgData name="Familien Ladegaard" userId="c0c828c9b0b06eeb" providerId="LiveId" clId="{6A099B09-E541-4F16-9CFB-8F2B6095FB5D}" dt="2026-09-29T17:02:54.653" v="329" actId="1076"/>
          <ac:spMkLst>
            <pc:docMk/>
            <pc:sldMk cId="323758920" sldId="300"/>
            <ac:spMk id="6" creationId="{18098D26-F38F-2270-C8F7-6D3BCF149E70}"/>
          </ac:spMkLst>
        </pc:spChg>
        <pc:spChg chg="add mod">
          <ac:chgData name="Familien Ladegaard" userId="c0c828c9b0b06eeb" providerId="LiveId" clId="{6A099B09-E541-4F16-9CFB-8F2B6095FB5D}" dt="2026-10-01T17:58:39.300" v="1106" actId="20577"/>
          <ac:spMkLst>
            <pc:docMk/>
            <pc:sldMk cId="323758920" sldId="300"/>
            <ac:spMk id="8" creationId="{56E27C03-F43F-B165-1A01-F298C40A593C}"/>
          </ac:spMkLst>
        </pc:spChg>
        <pc:spChg chg="add mod">
          <ac:chgData name="Familien Ladegaard" userId="c0c828c9b0b06eeb" providerId="LiveId" clId="{6A099B09-E541-4F16-9CFB-8F2B6095FB5D}" dt="2026-10-01T17:57:47.014" v="972" actId="20577"/>
          <ac:spMkLst>
            <pc:docMk/>
            <pc:sldMk cId="323758920" sldId="300"/>
            <ac:spMk id="10" creationId="{06B76A9E-1FAB-2F35-A16B-31B8F50B7196}"/>
          </ac:spMkLst>
        </pc:spChg>
        <pc:spChg chg="add mod">
          <ac:chgData name="Familien Ladegaard" userId="c0c828c9b0b06eeb" providerId="LiveId" clId="{6A099B09-E541-4F16-9CFB-8F2B6095FB5D}" dt="2026-10-01T18:07:42.523" v="1326" actId="688"/>
          <ac:spMkLst>
            <pc:docMk/>
            <pc:sldMk cId="323758920" sldId="300"/>
            <ac:spMk id="11" creationId="{564B4E8F-6438-E435-CFF8-1EBE8BCB4708}"/>
          </ac:spMkLst>
        </pc:spChg>
        <pc:spChg chg="add mod">
          <ac:chgData name="Familien Ladegaard" userId="c0c828c9b0b06eeb" providerId="LiveId" clId="{6A099B09-E541-4F16-9CFB-8F2B6095FB5D}" dt="2026-10-01T18:07:24.838" v="1324" actId="6549"/>
          <ac:spMkLst>
            <pc:docMk/>
            <pc:sldMk cId="323758920" sldId="300"/>
            <ac:spMk id="12" creationId="{26C02942-5982-04B8-5BDC-3FCFEF846F32}"/>
          </ac:spMkLst>
        </pc:spChg>
        <pc:picChg chg="add mod">
          <ac:chgData name="Familien Ladegaard" userId="c0c828c9b0b06eeb" providerId="LiveId" clId="{6A099B09-E541-4F16-9CFB-8F2B6095FB5D}" dt="2026-09-30T20:29:14.172" v="498" actId="1076"/>
          <ac:picMkLst>
            <pc:docMk/>
            <pc:sldMk cId="323758920" sldId="300"/>
            <ac:picMk id="3" creationId="{7791D6B0-2B5C-91A4-DE0C-9CA1E9B83165}"/>
          </ac:picMkLst>
        </pc:picChg>
        <pc:picChg chg="add mod modCrop">
          <ac:chgData name="Familien Ladegaard" userId="c0c828c9b0b06eeb" providerId="LiveId" clId="{6A099B09-E541-4F16-9CFB-8F2B6095FB5D}" dt="2026-10-01T17:56:39.836" v="702" actId="1076"/>
          <ac:picMkLst>
            <pc:docMk/>
            <pc:sldMk cId="323758920" sldId="300"/>
            <ac:picMk id="7" creationId="{2225E0FE-F3B0-4175-2312-F540FC50AD53}"/>
          </ac:picMkLst>
        </pc:picChg>
      </pc:sldChg>
      <pc:sldChg chg="addSp delSp modSp add mod">
        <pc:chgData name="Familien Ladegaard" userId="c0c828c9b0b06eeb" providerId="LiveId" clId="{6A099B09-E541-4F16-9CFB-8F2B6095FB5D}" dt="2026-09-30T20:30:49.528" v="511"/>
        <pc:sldMkLst>
          <pc:docMk/>
          <pc:sldMk cId="1154455040" sldId="301"/>
        </pc:sldMkLst>
        <pc:spChg chg="mod">
          <ac:chgData name="Familien Ladegaard" userId="c0c828c9b0b06eeb" providerId="LiveId" clId="{6A099B09-E541-4F16-9CFB-8F2B6095FB5D}" dt="2026-09-29T17:03:10.189" v="366" actId="20577"/>
          <ac:spMkLst>
            <pc:docMk/>
            <pc:sldMk cId="1154455040" sldId="301"/>
            <ac:spMk id="6" creationId="{4FDC878C-112B-C1B9-A2A4-78C50EAC68DA}"/>
          </ac:spMkLst>
        </pc:spChg>
        <pc:picChg chg="add mod">
          <ac:chgData name="Familien Ladegaard" userId="c0c828c9b0b06eeb" providerId="LiveId" clId="{6A099B09-E541-4F16-9CFB-8F2B6095FB5D}" dt="2026-09-30T20:30:46.862" v="508" actId="1076"/>
          <ac:picMkLst>
            <pc:docMk/>
            <pc:sldMk cId="1154455040" sldId="301"/>
            <ac:picMk id="3" creationId="{570DE836-0FD3-0741-987D-0D557A793D07}"/>
          </ac:picMkLst>
        </pc:picChg>
        <pc:picChg chg="add mod">
          <ac:chgData name="Familien Ladegaard" userId="c0c828c9b0b06eeb" providerId="LiveId" clId="{6A099B09-E541-4F16-9CFB-8F2B6095FB5D}" dt="2026-09-30T20:30:43.832" v="507" actId="1076"/>
          <ac:picMkLst>
            <pc:docMk/>
            <pc:sldMk cId="1154455040" sldId="301"/>
            <ac:picMk id="8" creationId="{9E92FCEC-D22B-C332-6C74-C51E8E0DD036}"/>
          </ac:picMkLst>
        </pc:picChg>
      </pc:sldChg>
      <pc:sldChg chg="addSp modSp add mod">
        <pc:chgData name="Familien Ladegaard" userId="c0c828c9b0b06eeb" providerId="LiveId" clId="{6A099B09-E541-4F16-9CFB-8F2B6095FB5D}" dt="2026-09-30T16:28:43.076" v="370" actId="1076"/>
        <pc:sldMkLst>
          <pc:docMk/>
          <pc:sldMk cId="3867790952" sldId="302"/>
        </pc:sldMkLst>
        <pc:picChg chg="add mod">
          <ac:chgData name="Familien Ladegaard" userId="c0c828c9b0b06eeb" providerId="LiveId" clId="{6A099B09-E541-4F16-9CFB-8F2B6095FB5D}" dt="2026-09-30T16:28:43.076" v="370" actId="1076"/>
          <ac:picMkLst>
            <pc:docMk/>
            <pc:sldMk cId="3867790952" sldId="302"/>
            <ac:picMk id="3" creationId="{EB53F1E2-E541-803A-E52B-75435F06CAD0}"/>
          </ac:picMkLst>
        </pc:picChg>
      </pc:sldChg>
      <pc:sldChg chg="addSp delSp modSp add mod">
        <pc:chgData name="Familien Ladegaard" userId="c0c828c9b0b06eeb" providerId="LiveId" clId="{6A099B09-E541-4F16-9CFB-8F2B6095FB5D}" dt="2026-09-30T20:27:29.551" v="496"/>
        <pc:sldMkLst>
          <pc:docMk/>
          <pc:sldMk cId="1054983652" sldId="303"/>
        </pc:sldMkLst>
        <pc:spChg chg="mod">
          <ac:chgData name="Familien Ladegaard" userId="c0c828c9b0b06eeb" providerId="LiveId" clId="{6A099B09-E541-4F16-9CFB-8F2B6095FB5D}" dt="2026-09-30T20:25:29.962" v="490" actId="1076"/>
          <ac:spMkLst>
            <pc:docMk/>
            <pc:sldMk cId="1054983652" sldId="303"/>
            <ac:spMk id="6" creationId="{89906114-F44C-DA46-25CA-5C2F5F5E6ED3}"/>
          </ac:spMkLst>
        </pc:spChg>
        <pc:picChg chg="add mod">
          <ac:chgData name="Familien Ladegaard" userId="c0c828c9b0b06eeb" providerId="LiveId" clId="{6A099B09-E541-4F16-9CFB-8F2B6095FB5D}" dt="2026-09-30T20:27:28.505" v="494" actId="1076"/>
          <ac:picMkLst>
            <pc:docMk/>
            <pc:sldMk cId="1054983652" sldId="303"/>
            <ac:picMk id="3" creationId="{03F820ED-6616-3F1C-B014-E16962A8560C}"/>
          </ac:picMkLst>
        </pc:picChg>
      </pc:sldChg>
      <pc:sldChg chg="addSp delSp modSp add mod">
        <pc:chgData name="Familien Ladegaard" userId="c0c828c9b0b06eeb" providerId="LiveId" clId="{6A099B09-E541-4F16-9CFB-8F2B6095FB5D}" dt="2026-10-03T13:29:44.153" v="5130" actId="1076"/>
        <pc:sldMkLst>
          <pc:docMk/>
          <pc:sldMk cId="2513206756" sldId="304"/>
        </pc:sldMkLst>
        <pc:spChg chg="mod">
          <ac:chgData name="Familien Ladegaard" userId="c0c828c9b0b06eeb" providerId="LiveId" clId="{6A099B09-E541-4F16-9CFB-8F2B6095FB5D}" dt="2026-09-30T20:34:52.032" v="526" actId="1076"/>
          <ac:spMkLst>
            <pc:docMk/>
            <pc:sldMk cId="2513206756" sldId="304"/>
            <ac:spMk id="3" creationId="{EC662E5B-51D1-2CBF-50CF-E9FBA217096E}"/>
          </ac:spMkLst>
        </pc:spChg>
        <pc:picChg chg="add mod">
          <ac:chgData name="Familien Ladegaard" userId="c0c828c9b0b06eeb" providerId="LiveId" clId="{6A099B09-E541-4F16-9CFB-8F2B6095FB5D}" dt="2026-10-03T13:29:44.153" v="5130" actId="1076"/>
          <ac:picMkLst>
            <pc:docMk/>
            <pc:sldMk cId="2513206756" sldId="304"/>
            <ac:picMk id="6" creationId="{749A3ADB-BDE4-82B3-89F6-F04F688475B9}"/>
          </ac:picMkLst>
        </pc:picChg>
      </pc:sldChg>
      <pc:sldChg chg="addSp delSp modSp add mod">
        <pc:chgData name="Familien Ladegaard" userId="c0c828c9b0b06eeb" providerId="LiveId" clId="{6A099B09-E541-4F16-9CFB-8F2B6095FB5D}" dt="2026-10-01T19:56:44.456" v="5043" actId="1076"/>
        <pc:sldMkLst>
          <pc:docMk/>
          <pc:sldMk cId="1734971931" sldId="306"/>
        </pc:sldMkLst>
        <pc:spChg chg="add mod">
          <ac:chgData name="Familien Ladegaard" userId="c0c828c9b0b06eeb" providerId="LiveId" clId="{6A099B09-E541-4F16-9CFB-8F2B6095FB5D}" dt="2026-10-01T19:56:26.787" v="5042" actId="6549"/>
          <ac:spMkLst>
            <pc:docMk/>
            <pc:sldMk cId="1734971931" sldId="306"/>
            <ac:spMk id="2" creationId="{A8F7DB80-B220-B899-77AF-B8860030E1FB}"/>
          </ac:spMkLst>
        </pc:spChg>
        <pc:picChg chg="add mod">
          <ac:chgData name="Familien Ladegaard" userId="c0c828c9b0b06eeb" providerId="LiveId" clId="{6A099B09-E541-4F16-9CFB-8F2B6095FB5D}" dt="2026-10-01T19:56:44.456" v="5043" actId="1076"/>
          <ac:picMkLst>
            <pc:docMk/>
            <pc:sldMk cId="1734971931" sldId="306"/>
            <ac:picMk id="9" creationId="{9C0378EA-FF72-72F6-0F64-0D589170C8FC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Sheet1!$D$12</c:f>
              <c:strCache>
                <c:ptCount val="1"/>
                <c:pt idx="0">
                  <c:v>Antal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3E-4A82-AB49-6598610B6C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73E-4A82-AB49-6598610B6C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73E-4A82-AB49-6598610B6C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73E-4A82-AB49-6598610B6CC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73E-4A82-AB49-6598610B6C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73E-4A82-AB49-6598610B6CC3}"/>
              </c:ext>
            </c:extLst>
          </c:dPt>
          <c:cat>
            <c:strRef>
              <c:f>Sheet1!$C$13:$C$18</c:f>
              <c:strCache>
                <c:ptCount val="6"/>
                <c:pt idx="0">
                  <c:v>44-49</c:v>
                </c:pt>
                <c:pt idx="1">
                  <c:v>50-59</c:v>
                </c:pt>
                <c:pt idx="2">
                  <c:v>60-69</c:v>
                </c:pt>
                <c:pt idx="3">
                  <c:v>70-79</c:v>
                </c:pt>
                <c:pt idx="4">
                  <c:v>80-89</c:v>
                </c:pt>
                <c:pt idx="5">
                  <c:v>90-96</c:v>
                </c:pt>
              </c:strCache>
            </c:strRef>
          </c:cat>
          <c:val>
            <c:numRef>
              <c:f>Sheet1!$D$13:$D$18</c:f>
              <c:numCache>
                <c:formatCode>General</c:formatCode>
                <c:ptCount val="6"/>
                <c:pt idx="0">
                  <c:v>10</c:v>
                </c:pt>
                <c:pt idx="1">
                  <c:v>45</c:v>
                </c:pt>
                <c:pt idx="2">
                  <c:v>85</c:v>
                </c:pt>
                <c:pt idx="3">
                  <c:v>130</c:v>
                </c:pt>
                <c:pt idx="4">
                  <c:v>95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73E-4A82-AB49-6598610B6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ED915-6DCF-4DD1-AC60-567C950B96A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5A014-4875-4089-B6B7-68D8E63E8D8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695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5A014-4875-4089-B6B7-68D8E63E8D8A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0034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Vore nye verdenspræsident Ingelögs tema er Gro og Blomstre, </a:t>
            </a:r>
          </a:p>
        </p:txBody>
      </p:sp>
    </p:spTree>
    <p:extLst>
      <p:ext uri="{BB962C8B-B14F-4D97-AF65-F5344CB8AC3E}">
        <p14:creationId xmlns:p14="http://schemas.microsoft.com/office/powerpoint/2010/main" val="1327023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have. En have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bliver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smuk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blomst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mange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forskellige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blomster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Sådan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også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Inner Wheel. Vores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medlemsanalyse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handler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mennesker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fremtid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glæder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de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rødder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skud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Grow &amp; Flourish.</a:t>
            </a:r>
            <a:endParaRPr dirty="0"/>
          </a:p>
        </p:txBody>
      </p:sp>
      <p:sp>
        <p:nvSpPr>
          <p:cNvPr id="83" name="Google Shape;83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Bag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hvert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menneske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375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kvinder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forskellige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erfaringer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livshistorier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ser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statistikken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huske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medlemsanalysen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handler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mennesker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91" name="Google Shape;91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udgør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fundament. Den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høje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andel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70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loyalitet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erfaring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Samtidig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ser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behovet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plads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haven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fortsat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vokse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01" name="Google Shape;101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Alderen spænder fra 44 år til 96 , hvor hovedvægten ligger mellem 69 og 80 – men vi har stadig nogle af de værdifulde ældre med helt op til en alder af 96. Det fortæller noget om </a:t>
            </a:r>
            <a:r>
              <a:rPr lang="da-DK" dirty="0" err="1"/>
              <a:t>fælleskabets</a:t>
            </a:r>
            <a:r>
              <a:rPr lang="da-DK" dirty="0"/>
              <a:t> værdi + at vi har fået flere unge med helt ned til en alder af 44, det er flot, og det viser at IW stadig kan gro, og derved skabe vækst.</a:t>
            </a:r>
          </a:p>
        </p:txBody>
      </p:sp>
    </p:spTree>
    <p:extLst>
      <p:ext uri="{BB962C8B-B14F-4D97-AF65-F5344CB8AC3E}">
        <p14:creationId xmlns:p14="http://schemas.microsoft.com/office/powerpoint/2010/main" val="3963568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60%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over 70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først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fremmest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imponerende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loyalitet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erfaring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samtidig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arbejde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målrettet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fællesskabet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10" name="Google Shape;110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Kun 15 %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under 60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at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vigtig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opgave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kvinder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Inner Wheel.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Vækst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handler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ændre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værdier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men om at dele dem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da-DK" dirty="0"/>
              <a:t>En graf som viser vækst inde i D46, mange er kommet til over de sidste 4 år – vi er godt i gang. </a:t>
            </a:r>
          </a:p>
        </p:txBody>
      </p:sp>
    </p:spTree>
    <p:extLst>
      <p:ext uri="{BB962C8B-B14F-4D97-AF65-F5344CB8AC3E}">
        <p14:creationId xmlns:p14="http://schemas.microsoft.com/office/powerpoint/2010/main" val="3201000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Efter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have set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tallene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hovedpointer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fundament,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fornyelse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gøre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naturligt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årets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Grow &amp; Flourish.</a:t>
            </a:r>
            <a:endParaRPr dirty="0"/>
          </a:p>
        </p:txBody>
      </p:sp>
      <p:sp>
        <p:nvSpPr>
          <p:cNvPr id="128" name="Google Shape;128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Årets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binder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handlinger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om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rødder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plads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udvikle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levende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Grow &amp; Flourish 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opgave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alle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klubber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38" name="Google Shape;138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Vækst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skabes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lokalt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skridt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gør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forskel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Det handler om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fortælle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den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historie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udvikle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klubmøderne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imod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medlemmer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- 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inspirere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hinadne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via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online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møder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slags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Erfa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gruppe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online. </a:t>
            </a:r>
            <a:endParaRPr dirty="0"/>
          </a:p>
        </p:txBody>
      </p:sp>
      <p:sp>
        <p:nvSpPr>
          <p:cNvPr id="154" name="Google Shape;154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dirty="0"/>
              <a:t>Vi skal være synlig i gadebilledet, så vi bliver kendt og genkendt – Lade os inspirere af hinanden, i Distriktet, på landsplan. </a:t>
            </a:r>
            <a:endParaRPr dirty="0"/>
          </a:p>
        </p:txBody>
      </p:sp>
      <p:sp>
        <p:nvSpPr>
          <p:cNvPr id="167" name="Google Shape;167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 for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engagement. Vores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analyse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viser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at vi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stærkt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fundament. Nu 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opgaven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bygge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Lad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gå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hjem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stolthed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over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fællesskab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flere</a:t>
            </a: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ind. Grow and Flourish.</a:t>
            </a:r>
            <a:endParaRPr dirty="0"/>
          </a:p>
        </p:txBody>
      </p:sp>
      <p:sp>
        <p:nvSpPr>
          <p:cNvPr id="180" name="Google Shape;180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AD49B-06E7-A252-D691-56F91C1BA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D92CC3A-A544-7D2A-7053-C8C50A1C0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E5A366-8087-7455-0809-89D9DE904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4D9DEEA-CBA6-0700-DB0E-7D578E93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9CA18E4-AB6D-D43D-FC33-A545B167D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837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3BA75-193D-1D3B-ACF0-5CE12EDC4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265573-F67C-9C9C-C8E0-2B70353A5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00EAF7-B58A-17AA-79E8-E9E8321E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D22767-75C9-E92E-F4D1-A8815AB3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241E86A-B45B-0A0B-A73C-8E5818778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127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13BFE8-FA82-479E-DE85-4F7BA254E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EF0FC36-40A9-2D27-E4A0-0610C5A5D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652292F-75D8-A339-9165-F01DCFAE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7783AAA-05C4-7585-9487-DD9BFEB3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A9A5792-2B95-1D6F-AD54-FF2184B6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973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66D79-6FF4-3AC6-039E-4E6F91263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B236F6-7A80-EC62-D59A-E809770E9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6796A70-00AF-A7AD-2D80-AC5DDCF2B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A6673A-2BE2-492A-A292-328E2499B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724AC0-34D6-24BB-F269-97AFB2F2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A883429-1947-6245-F905-3135A6EE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772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41009-D9DC-4F9E-0F49-D99D6E8F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D0217E5-FBD7-3051-54B5-981FA70AA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C99357B-68B9-AEF3-206E-617A46C36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D2808D1-98F8-3167-6D25-55C8D15B7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90DA136-8EE7-5078-48E8-FC7C9BF3B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054211C5-EAD1-ADBC-DF29-FD9CEE932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A4F9317-EE40-744A-58F6-3CC0C43C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5A8EB9D-49AE-C4F7-05DF-C01DFEF4A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0848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756AFB-63C4-1B2B-82D8-55BEE93B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18B761-E9E5-C4F0-6C6D-319AA85A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D25ECCC-6EEA-B978-782C-FBCC3EB7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1B35941-19E2-4A5E-DEBD-0C72A303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188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8AF4198-B4D5-CDDE-281E-5BF6511CE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00686D4-4F8E-BD32-AD01-B0D04C7DF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03DD61-4258-518B-DAC2-96CDD3242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3884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84328-00F2-0BC5-99F8-344BB761A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67F851-3C0D-5973-DE49-219FF505D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CB1213-0295-4F07-ED5C-73CD05C2B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DCB52E-505B-72A5-2EAA-2533227E5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98C5E6-208D-5000-6AEB-F4F556DF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9FACFDF-BD8E-92B1-33A9-B52230608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737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7A39DC-2A1E-CDB1-14B4-ED1EC48FD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2CC2663-75F9-04E1-2FB5-2508A9A7F3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CBD1575-FA26-CDC3-4E12-96C48981A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3E93222-A074-22C7-D7FD-C9A102F5B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2CCBFB-E497-F2F8-7522-9F3471A9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E9E588-AD81-4238-938D-702E7015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818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E603E-B153-D785-A06A-9D312819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4ED3AC6-7510-E6BC-37F9-003814847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7121EB-4A8B-7980-769A-E5E02D277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AFAC57-5CBA-1493-06BA-95699AEA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FB46C2-1738-F954-050A-C8379DBAD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9251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81BD0D9-67E9-03C1-20BB-C8D5EFFEA3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0B52217-16B3-945E-F57D-18312FC7F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ACB506-5AEF-821D-5C11-6516F559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3C0489-3986-6ABF-2346-37F66ABE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25AB09-8DED-1F32-8F3B-C9C547D9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353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DC5F6B9-6128-866F-D025-D6859802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273B84-9C34-B970-B90B-67427F67A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D2DDFD-D206-624B-79BD-E308520A0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03C79-54EA-4454-AEF7-2CC03EED280C}" type="datetimeFigureOut">
              <a:rPr lang="da-DK" smtClean="0"/>
              <a:t>03-10-2026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33608E2-82F5-2946-8866-42B98E0A0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C77C87-8346-0397-7F53-56B147DD7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91F60-D93D-41F2-A0CB-D028C432638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563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903" y="171695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A9DDB82-C7B3-004A-B24E-4EB0DC6BF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296" y="1268189"/>
            <a:ext cx="11639408" cy="5589811"/>
          </a:xfrm>
        </p:spPr>
        <p:txBody>
          <a:bodyPr/>
          <a:lstStyle/>
          <a:p>
            <a:r>
              <a:rPr lang="da-DK" sz="3200" b="1" dirty="0">
                <a:solidFill>
                  <a:srgbClr val="FFDB00"/>
                </a:solidFill>
              </a:rPr>
              <a:t>DAGSORDEN FOR EFTERÅRSDISTRIKTSMØDE I DISTRIKT 46</a:t>
            </a:r>
          </a:p>
          <a:p>
            <a:r>
              <a:rPr lang="da-DK" sz="1800" dirty="0">
                <a:solidFill>
                  <a:srgbClr val="FFDB00"/>
                </a:solidFill>
              </a:rPr>
              <a:t>Lørdag, den 3. oktober 2026</a:t>
            </a:r>
          </a:p>
          <a:p>
            <a:pPr algn="l"/>
            <a:endParaRPr lang="da-DK" sz="1800" dirty="0">
              <a:solidFill>
                <a:srgbClr val="FFDB00"/>
              </a:solidFill>
            </a:endParaRP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296" y="304122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437488"/>
              </p:ext>
            </p:extLst>
          </p:nvPr>
        </p:nvGraphicFramePr>
        <p:xfrm>
          <a:off x="2453950" y="2261466"/>
          <a:ext cx="8829935" cy="3962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1939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8107996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Velkomst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Præsentation af distriktskomiteen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5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Valg af dirigent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75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Valg af referent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2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Valg af stemmetællere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4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Godkendelse af dagsorden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97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 err="1">
                          <a:solidFill>
                            <a:srgbClr val="FFDB00"/>
                          </a:solidFill>
                        </a:rPr>
                        <a:t>Pastdistriktspræsidentens</a:t>
                      </a:r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 beretning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23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Distriktspræsidentens beretning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26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 err="1">
                          <a:solidFill>
                            <a:srgbClr val="FFDB00"/>
                          </a:solidFill>
                        </a:rPr>
                        <a:t>Convention</a:t>
                      </a:r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 2027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706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10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dirty="0">
                          <a:solidFill>
                            <a:srgbClr val="FFDB00"/>
                          </a:solidFill>
                        </a:rPr>
                        <a:t>Fremlæggelse af regnskabet for 2025-2026 til godkendelse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567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09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6123" y="5879000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3934D6AD-558F-4134-FCE5-F6B38138D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663429"/>
              </p:ext>
            </p:extLst>
          </p:nvPr>
        </p:nvGraphicFramePr>
        <p:xfrm>
          <a:off x="2246946" y="791020"/>
          <a:ext cx="8754133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420">
                  <a:extLst>
                    <a:ext uri="{9D8B030D-6E8A-4147-A177-3AD203B41FA5}">
                      <a16:colId xmlns:a16="http://schemas.microsoft.com/office/drawing/2014/main" val="1550097156"/>
                    </a:ext>
                  </a:extLst>
                </a:gridCol>
                <a:gridCol w="8136713">
                  <a:extLst>
                    <a:ext uri="{9D8B030D-6E8A-4147-A177-3AD203B41FA5}">
                      <a16:colId xmlns:a16="http://schemas.microsoft.com/office/drawing/2014/main" val="911125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Fremlæggelse af budget 2027-2028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13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Godkendelse af distriktskontingent for det kommende år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65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Valg af revisorer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17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Beretning DISO (herunder evt. nyt vedr. distriktsopgaven)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46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Beretning distriktsredaktør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35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Indkaldelse af forslag til kandidater til distriktsbestyrelsen med tiltrædelse pr. 01 07 2027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51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Præsentation af distriktets kandidater til nationale og internationale poster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30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Forslag om forhøjelse af beløbet til distriktsopgaven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36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>
                          <a:solidFill>
                            <a:srgbClr val="FFDB00"/>
                          </a:solidFill>
                        </a:rPr>
                        <a:t>19</a:t>
                      </a:r>
                      <a:endParaRPr lang="da-DK" sz="2000" b="0" dirty="0">
                        <a:solidFill>
                          <a:srgbClr val="FFDB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Distriktsopgaven for 2027-2029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82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Årsindsamlingen for 2027/2028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5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Indbydelse til forårsdistriktsmøde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98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22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000" b="0" dirty="0">
                          <a:solidFill>
                            <a:srgbClr val="FFDB00"/>
                          </a:solidFill>
                        </a:rPr>
                        <a:t>Eventuelt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457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75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914" y="6272263"/>
            <a:ext cx="9144000" cy="358421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A9DDB82-C7B3-004A-B24E-4EB0DC6BF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296" y="431426"/>
            <a:ext cx="11639408" cy="5589811"/>
          </a:xfrm>
        </p:spPr>
        <p:txBody>
          <a:bodyPr/>
          <a:lstStyle/>
          <a:p>
            <a:r>
              <a:rPr lang="da-DK" sz="3200" b="1" dirty="0">
                <a:solidFill>
                  <a:srgbClr val="FFDB00"/>
                </a:solidFill>
              </a:rPr>
              <a:t>SENSOMMERVISE</a:t>
            </a:r>
          </a:p>
          <a:p>
            <a:r>
              <a:rPr lang="da-DK" sz="1800" i="1" dirty="0">
                <a:solidFill>
                  <a:srgbClr val="FFDB00"/>
                </a:solidFill>
              </a:rPr>
              <a:t>Tekst: Kirsten og Finn Jørgensen   Mel.: Finn Jørgensen</a:t>
            </a:r>
          </a:p>
          <a:p>
            <a:pPr algn="l"/>
            <a:endParaRPr lang="da-DK" sz="1800" dirty="0">
              <a:solidFill>
                <a:srgbClr val="FFDB00"/>
              </a:solidFill>
            </a:endParaRP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031" y="5661126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/>
        </p:nvGraphicFramePr>
        <p:xfrm>
          <a:off x="2488455" y="1717571"/>
          <a:ext cx="7427167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718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5809449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1.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Æbler lyser rødt på træernes grene,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høsten går ind. 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Går igennem skoven ganske alene, 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stille i sind.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Gyldne farver og sensommerbrise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fylder hjertet med vemodig musik,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går og nynner en sensommervise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fjernt fra byens larmende trafik.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15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023" y="5943738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394" y="5704258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/>
        </p:nvGraphicFramePr>
        <p:xfrm>
          <a:off x="2198525" y="925329"/>
          <a:ext cx="7794950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7825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6097125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2.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Sommerbrisen danner krusning på søen,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mystisk og sort.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Stæreflokke svæver højt over øen – 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snart tager de bort.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Gyldne farver og sensommerbrise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fylder hjertet med vemodig musik,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går og nynner en sensommervise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fjernt fra byens larmende trafik.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36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7035" y="5895730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658" y="5656250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/>
        </p:nvGraphicFramePr>
        <p:xfrm>
          <a:off x="2059808" y="770142"/>
          <a:ext cx="7427167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718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5809449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3.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Duft af brænderøg blandt brunlige bregner,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blåsorte bær.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Stille summen mellem blade som blegner – </a:t>
                      </a:r>
                    </a:p>
                    <a:p>
                      <a:r>
                        <a:rPr lang="da-DK" sz="2400" i="0" dirty="0" err="1">
                          <a:solidFill>
                            <a:srgbClr val="FFDB00"/>
                          </a:solidFill>
                        </a:rPr>
                        <a:t>af’tnen</a:t>
                      </a:r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 er nær.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Gyldne farver og sensommerbrise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fylder hjertet med vemodig musik,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går og nynner en sensommervise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fjernt fra byens larmende trafik.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06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6123" y="5879000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51CAB028-BEB9-C256-D946-3E31C3400917}"/>
              </a:ext>
            </a:extLst>
          </p:cNvPr>
          <p:cNvGraphicFramePr>
            <a:graphicFrameLocks noGrp="1"/>
          </p:cNvGraphicFramePr>
          <p:nvPr/>
        </p:nvGraphicFramePr>
        <p:xfrm>
          <a:off x="2014539" y="828108"/>
          <a:ext cx="7427167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718">
                  <a:extLst>
                    <a:ext uri="{9D8B030D-6E8A-4147-A177-3AD203B41FA5}">
                      <a16:colId xmlns:a16="http://schemas.microsoft.com/office/drawing/2014/main" val="2039925792"/>
                    </a:ext>
                  </a:extLst>
                </a:gridCol>
                <a:gridCol w="5809449">
                  <a:extLst>
                    <a:ext uri="{9D8B030D-6E8A-4147-A177-3AD203B41FA5}">
                      <a16:colId xmlns:a16="http://schemas.microsoft.com/office/drawing/2014/main" val="1009256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4.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Modne rønnebær bag dybgrønne grene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rødt titter frem.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Går igennem skoven ganske alene – 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nu må jeg hjem!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Gyldne farver og sensommerbrise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fylder hjertet med vemodig musik,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går og nynner en sensommervise</a:t>
                      </a:r>
                    </a:p>
                    <a:p>
                      <a:r>
                        <a:rPr lang="da-DK" sz="2400" i="1" dirty="0">
                          <a:solidFill>
                            <a:srgbClr val="FFDB00"/>
                          </a:solidFill>
                        </a:rPr>
                        <a:t>fjernt fra byens larmende trafik.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034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76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1E5A88-56FA-055B-AAEA-C5D6F9BAB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66104C1B-AE55-0733-3BC1-869A038E596B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9EA31B80-2980-C9FC-2229-966AFDF7B5FD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2" name="Undertitel 2">
            <a:extLst>
              <a:ext uri="{FF2B5EF4-FFF2-40B4-BE49-F238E27FC236}">
                <a16:creationId xmlns:a16="http://schemas.microsoft.com/office/drawing/2014/main" id="{44F2A19C-42F6-A645-B371-3E050DEBF5E1}"/>
              </a:ext>
            </a:extLst>
          </p:cNvPr>
          <p:cNvSpPr txBox="1">
            <a:spLocks/>
          </p:cNvSpPr>
          <p:nvPr/>
        </p:nvSpPr>
        <p:spPr>
          <a:xfrm>
            <a:off x="1832255" y="870398"/>
            <a:ext cx="8749191" cy="13058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3200" b="1" dirty="0">
              <a:solidFill>
                <a:srgbClr val="FFDB00"/>
              </a:solidFill>
            </a:endParaRPr>
          </a:p>
          <a:p>
            <a:pPr marL="0" indent="0">
              <a:buNone/>
            </a:pPr>
            <a:r>
              <a:rPr lang="da-DK" sz="3200" b="1" dirty="0">
                <a:solidFill>
                  <a:srgbClr val="FFDB00"/>
                </a:solidFill>
              </a:rPr>
              <a:t>PASTDISTRIKTSPRÆSIDENTENS BERETNING 2025-2026</a:t>
            </a:r>
          </a:p>
          <a:p>
            <a:endParaRPr lang="da-DK" sz="1800" dirty="0">
              <a:solidFill>
                <a:srgbClr val="FFD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798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93BFD5D0-E6F5-3BC3-9E4A-5B937FD1F51A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090F33A-BE85-CBB1-093B-A938FC7FB04C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895B917-2180-CDE8-0B72-95FF835E7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78" y="146930"/>
            <a:ext cx="5525271" cy="53728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D11C20C-870C-BD7D-21B2-FDAA2E6D4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793" y="146929"/>
            <a:ext cx="5445839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81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1DF37E99-08FA-5522-03E3-865FD95D6DA3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B9729EC-BE3B-79A8-C6AD-CBE2EC319448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2" name="Undertitel 2">
            <a:extLst>
              <a:ext uri="{FF2B5EF4-FFF2-40B4-BE49-F238E27FC236}">
                <a16:creationId xmlns:a16="http://schemas.microsoft.com/office/drawing/2014/main" id="{E166B538-C646-3D0B-AED8-BE615571474D}"/>
              </a:ext>
            </a:extLst>
          </p:cNvPr>
          <p:cNvSpPr txBox="1">
            <a:spLocks/>
          </p:cNvSpPr>
          <p:nvPr/>
        </p:nvSpPr>
        <p:spPr>
          <a:xfrm>
            <a:off x="2752077" y="940385"/>
            <a:ext cx="6883629" cy="5589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3200" b="1" dirty="0">
              <a:solidFill>
                <a:srgbClr val="FFDB00"/>
              </a:solidFill>
            </a:endParaRPr>
          </a:p>
          <a:p>
            <a:pPr marL="0" indent="0">
              <a:buNone/>
            </a:pPr>
            <a:r>
              <a:rPr lang="da-DK" sz="3200" b="1" dirty="0">
                <a:solidFill>
                  <a:srgbClr val="FFDB00"/>
                </a:solidFill>
              </a:rPr>
              <a:t>DISTRIKTSPRÆSIDENTENS BERETNING</a:t>
            </a:r>
          </a:p>
          <a:p>
            <a:endParaRPr lang="da-DK" sz="1800" dirty="0">
              <a:solidFill>
                <a:srgbClr val="FFD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472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8B63B1B-EB40-EA89-CDAA-ADD4103E92FF}"/>
              </a:ext>
            </a:extLst>
          </p:cNvPr>
          <p:cNvSpPr/>
          <p:nvPr/>
        </p:nvSpPr>
        <p:spPr>
          <a:xfrm>
            <a:off x="5235389" y="1"/>
            <a:ext cx="5414682" cy="67606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" name="Billede 2">
            <a:extLst>
              <a:ext uri="{FF2B5EF4-FFF2-40B4-BE49-F238E27FC236}">
                <a16:creationId xmlns:a16="http://schemas.microsoft.com/office/drawing/2014/main" id="{CCDBADF4-E546-A2A2-170E-3673DD670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113" y="97346"/>
            <a:ext cx="4326499" cy="6489989"/>
          </a:xfrm>
          <a:prstGeom prst="rect">
            <a:avLst/>
          </a:prstGeom>
        </p:spPr>
      </p:pic>
      <p:sp>
        <p:nvSpPr>
          <p:cNvPr id="5" name="Google Shape;86;p13">
            <a:extLst>
              <a:ext uri="{FF2B5EF4-FFF2-40B4-BE49-F238E27FC236}">
                <a16:creationId xmlns:a16="http://schemas.microsoft.com/office/drawing/2014/main" id="{7143904F-771D-6024-1A88-7EF11FAB3DB0}"/>
              </a:ext>
            </a:extLst>
          </p:cNvPr>
          <p:cNvSpPr/>
          <p:nvPr/>
        </p:nvSpPr>
        <p:spPr>
          <a:xfrm>
            <a:off x="231887" y="585693"/>
            <a:ext cx="4889948" cy="5212080"/>
          </a:xfrm>
          <a:prstGeom prst="roundRect">
            <a:avLst>
              <a:gd name="adj" fmla="val 16667"/>
            </a:avLst>
          </a:prstGeom>
          <a:solidFill>
            <a:srgbClr val="FFFBF2"/>
          </a:solidFill>
          <a:ln w="9525" cap="flat" cmpd="sng">
            <a:solidFill>
              <a:srgbClr val="D2D2D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International Inner Wheel team 2026-2027</a:t>
            </a:r>
            <a:endParaRPr sz="2400"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Grow and Flourish 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AA8427"/>
                </a:solidFill>
              </a:rPr>
              <a:t>Gro </a:t>
            </a:r>
            <a:r>
              <a:rPr lang="en-US" sz="2400" b="1" dirty="0" err="1">
                <a:solidFill>
                  <a:srgbClr val="AA8427"/>
                </a:solidFill>
              </a:rPr>
              <a:t>og</a:t>
            </a:r>
            <a:r>
              <a:rPr lang="en-US" sz="2400" b="1" dirty="0">
                <a:solidFill>
                  <a:srgbClr val="AA8427"/>
                </a:solidFill>
              </a:rPr>
              <a:t> </a:t>
            </a:r>
            <a:r>
              <a:rPr lang="en-US" sz="2400" b="1" dirty="0" err="1">
                <a:solidFill>
                  <a:srgbClr val="AA8427"/>
                </a:solidFill>
              </a:rPr>
              <a:t>blomstre</a:t>
            </a:r>
            <a:r>
              <a:rPr lang="en-US" sz="2400" b="1" dirty="0">
                <a:solidFill>
                  <a:srgbClr val="AA8427"/>
                </a:solidFill>
              </a:rPr>
              <a:t> </a:t>
            </a:r>
            <a:endParaRPr sz="2400" b="1" i="0" u="none" strike="noStrike" cap="none" dirty="0">
              <a:solidFill>
                <a:srgbClr val="AA84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INNER WHEEL </a:t>
            </a:r>
            <a:r>
              <a:rPr lang="en-US" sz="1800" b="1" dirty="0">
                <a:solidFill>
                  <a:srgbClr val="153A70"/>
                </a:solidFill>
              </a:rPr>
              <a:t>INTERNATIONAL PRÆSIDENT:  INGELÖG WYNDHAMN</a:t>
            </a:r>
            <a:r>
              <a:rPr lang="da-DK" dirty="0"/>
              <a:t> 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Sverige</a:t>
            </a:r>
            <a:endParaRPr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9129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D5C3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48640" y="640080"/>
            <a:ext cx="4754880" cy="5212080"/>
          </a:xfrm>
          <a:prstGeom prst="roundRect">
            <a:avLst>
              <a:gd name="adj" fmla="val 16667"/>
            </a:avLst>
          </a:prstGeom>
          <a:solidFill>
            <a:srgbClr val="FFFBF2"/>
          </a:solidFill>
          <a:ln w="9525" cap="flat" cmpd="sng">
            <a:solidFill>
              <a:srgbClr val="D2D2D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GROW &amp; FLOURISH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Fra </a:t>
            </a: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stærke</a:t>
            </a: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rødder</a:t>
            </a:r>
            <a:endParaRPr sz="2400" b="1" i="0" u="none" strike="noStrike" cap="none" dirty="0">
              <a:solidFill>
                <a:srgbClr val="AA84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2400" b="1" i="0" u="none" strike="noStrike" cap="none" dirty="0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 nye </a:t>
            </a:r>
            <a:r>
              <a:rPr lang="en-US" sz="2400" b="1" i="0" u="none" strike="noStrike" cap="none" dirty="0" err="1">
                <a:solidFill>
                  <a:srgbClr val="AA8427"/>
                </a:solidFill>
                <a:latin typeface="Arial"/>
                <a:ea typeface="Arial"/>
                <a:cs typeface="Arial"/>
                <a:sym typeface="Arial"/>
              </a:rPr>
              <a:t>skud</a:t>
            </a:r>
            <a:endParaRPr sz="2400" b="1" i="0" u="none" strike="noStrike" cap="none" dirty="0">
              <a:solidFill>
                <a:srgbClr val="AA842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Sammen</a:t>
            </a:r>
            <a:r>
              <a:rPr lang="en-US" sz="18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dyrker</a:t>
            </a:r>
            <a:r>
              <a:rPr lang="en-US" sz="18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 vi</a:t>
            </a:r>
            <a:b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fællesskabets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have</a:t>
            </a:r>
            <a:endParaRPr dirty="0"/>
          </a:p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INNER WHEEL DISTRIKT 46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Medlemsanalyse</a:t>
            </a:r>
            <a:r>
              <a:rPr lang="en-US" sz="1600" b="0" i="0" u="none" strike="noStrike" cap="none" dirty="0">
                <a:solidFill>
                  <a:srgbClr val="153A70"/>
                </a:solidFill>
                <a:latin typeface="Arial"/>
                <a:ea typeface="Arial"/>
                <a:cs typeface="Arial"/>
                <a:sym typeface="Arial"/>
              </a:rPr>
              <a:t> 2026</a:t>
            </a:r>
            <a:endParaRPr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Status pr. 1. </a:t>
            </a:r>
            <a:r>
              <a:rPr lang="en-US" sz="1200" dirty="0">
                <a:solidFill>
                  <a:srgbClr val="5A5A5A"/>
                </a:solidFill>
              </a:rPr>
              <a:t>S</a:t>
            </a:r>
            <a:r>
              <a:rPr lang="en-US" sz="1200" b="0" i="0" u="none" strike="noStrike" cap="none" dirty="0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eptember 2026</a:t>
            </a:r>
            <a:endParaRPr dirty="0"/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2424" y="1203325"/>
            <a:ext cx="6677025" cy="445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548640" y="36576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VORES FÆLLES HAVE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731520" y="1188720"/>
            <a:ext cx="36576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endParaRPr dirty="0"/>
          </a:p>
        </p:txBody>
      </p:sp>
      <p:sp>
        <p:nvSpPr>
          <p:cNvPr id="95" name="Google Shape;95;p14"/>
          <p:cNvSpPr txBox="1"/>
          <p:nvPr/>
        </p:nvSpPr>
        <p:spPr>
          <a:xfrm>
            <a:off x="548640" y="3200400"/>
            <a:ext cx="36576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kvinder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historier</a:t>
            </a:r>
            <a:endParaRPr sz="22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r>
              <a:rPr lang="en-US" sz="22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erfaringer</a:t>
            </a:r>
            <a:endParaRPr sz="22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Ét</a:t>
            </a:r>
            <a:r>
              <a:rPr lang="en-US" sz="24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forpligtende</a:t>
            </a:r>
            <a:r>
              <a:rPr lang="en-US" sz="24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fællesskab</a:t>
            </a:r>
            <a:endParaRPr sz="2400" b="1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5943600" y="914400"/>
            <a:ext cx="5486400" cy="5029200"/>
          </a:xfrm>
          <a:prstGeom prst="roundRect">
            <a:avLst>
              <a:gd name="adj" fmla="val 16667"/>
            </a:avLst>
          </a:prstGeom>
          <a:solidFill>
            <a:srgbClr val="D7E7D2"/>
          </a:solidFill>
          <a:ln w="9525" cap="flat" cmpd="sng">
            <a:solidFill>
              <a:srgbClr val="B4C8B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Plads til grafisk illustration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af 'vores fælles have'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731520" y="62179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Venskab  •  Hjælpsomhed  •  International forståelse</a:t>
            </a:r>
            <a:endParaRPr/>
          </a:p>
        </p:txBody>
      </p:sp>
      <p:pic>
        <p:nvPicPr>
          <p:cNvPr id="1026" name="Picture 2" descr="Gratis billeder : græs, græsplæne, blomst, baggård, botanik, have ...">
            <a:extLst>
              <a:ext uri="{FF2B5EF4-FFF2-40B4-BE49-F238E27FC236}">
                <a16:creationId xmlns:a16="http://schemas.microsoft.com/office/drawing/2014/main" id="{9C114F78-6DA5-DFF4-36D7-3B189B314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788" y="1641984"/>
            <a:ext cx="4988002" cy="345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548640" y="365760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STÆRKE RØDDER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Vores erfaring er en styrke</a:t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548640" y="1188720"/>
            <a:ext cx="411480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374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60 %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over 70 </a:t>
            </a:r>
            <a:r>
              <a:rPr lang="en-US" sz="16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år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15 %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under 60 </a:t>
            </a:r>
            <a:r>
              <a:rPr lang="en-US" sz="16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år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5181600" y="1037718"/>
            <a:ext cx="6400800" cy="4389120"/>
          </a:xfrm>
          <a:prstGeom prst="roundRect">
            <a:avLst>
              <a:gd name="adj" fmla="val 16667"/>
            </a:avLst>
          </a:prstGeom>
          <a:solidFill>
            <a:srgbClr val="DCEAD9"/>
          </a:solidFill>
          <a:ln w="9525" cap="flat" cmpd="sng">
            <a:solidFill>
              <a:srgbClr val="AABEA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Plads</a:t>
            </a:r>
            <a:r>
              <a:rPr lang="en-US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alde</a:t>
            </a:r>
            <a:endParaRPr dirty="0"/>
          </a:p>
        </p:txBody>
      </p:sp>
      <p:sp>
        <p:nvSpPr>
          <p:cNvPr id="106" name="Google Shape;106;p15"/>
          <p:cNvSpPr txBox="1"/>
          <p:nvPr/>
        </p:nvSpPr>
        <p:spPr>
          <a:xfrm>
            <a:off x="731520" y="5760720"/>
            <a:ext cx="10058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Konklusion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46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bygger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stor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erfaring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engagement. Det er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fundamentet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fremtidig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18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5BD923C-D785-0BBA-DA75-94E0B0C2931C}"/>
              </a:ext>
            </a:extLst>
          </p:cNvPr>
          <p:cNvGraphicFramePr>
            <a:graphicFrameLocks/>
          </p:cNvGraphicFramePr>
          <p:nvPr/>
        </p:nvGraphicFramePr>
        <p:xfrm>
          <a:off x="5830347" y="962217"/>
          <a:ext cx="5931017" cy="4205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5BD923C-D785-0BBA-DA75-94E0B0C2931C}"/>
              </a:ext>
            </a:extLst>
          </p:cNvPr>
          <p:cNvGraphicFramePr>
            <a:graphicFrameLocks/>
          </p:cNvGraphicFramePr>
          <p:nvPr/>
        </p:nvGraphicFramePr>
        <p:xfrm>
          <a:off x="5181601" y="1177395"/>
          <a:ext cx="6453930" cy="406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2F57E39-D53A-6DBE-20B6-259172240C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6BE2020-ECC5-6060-568A-4F535F475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FEABD9-11CD-6E65-496D-5C7D6881B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35" y="74527"/>
            <a:ext cx="10347930" cy="67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50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/>
        </p:nvSpPr>
        <p:spPr>
          <a:xfrm>
            <a:off x="548640" y="36576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HAVEN STÅR I FULDT FLOR</a:t>
            </a:r>
            <a:endParaRPr/>
          </a:p>
        </p:txBody>
      </p:sp>
      <p:sp>
        <p:nvSpPr>
          <p:cNvPr id="113" name="Google Shape;113;p16"/>
          <p:cNvSpPr txBox="1"/>
          <p:nvPr/>
        </p:nvSpPr>
        <p:spPr>
          <a:xfrm>
            <a:off x="640080" y="1097280"/>
            <a:ext cx="320040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60 %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af</a:t>
            </a: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medlemmerne</a:t>
            </a:r>
            <a:b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over 70 </a:t>
            </a:r>
            <a:r>
              <a:rPr lang="en-US" sz="22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år</a:t>
            </a:r>
            <a:endParaRPr dirty="0"/>
          </a:p>
        </p:txBody>
      </p:sp>
      <p:sp>
        <p:nvSpPr>
          <p:cNvPr id="114" name="Google Shape;114;p16"/>
          <p:cNvSpPr/>
          <p:nvPr/>
        </p:nvSpPr>
        <p:spPr>
          <a:xfrm>
            <a:off x="4114800" y="1005840"/>
            <a:ext cx="731520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Dette er ikke et problem – det er en styrke.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Stor erfaring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Høj loyalitet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Mange års engagement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Vores opgave er at bygge videre på dette stærke fundament og samtidig skabe plads til nye medlemmer.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640080" y="576072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Stærke rødder giver de bedste muligheder for ny vækst.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/>
        </p:nvSpPr>
        <p:spPr>
          <a:xfrm>
            <a:off x="548640" y="36576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NYE SKUD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Fremtidens Inner Wheel begynder i dag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548640" y="1097280"/>
            <a:ext cx="347472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15 %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af medlemmerne</a:t>
            </a:r>
            <a:br>
              <a:rPr lang="en-US" sz="22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 under 60 år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4389120" y="1097280"/>
            <a:ext cx="7132320" cy="4389120"/>
          </a:xfrm>
          <a:prstGeom prst="roundRect">
            <a:avLst>
              <a:gd name="adj" fmla="val 16667"/>
            </a:avLst>
          </a:prstGeom>
          <a:solidFill>
            <a:srgbClr val="FAFFF8"/>
          </a:solidFill>
          <a:ln w="9525" cap="flat" cmpd="sng">
            <a:solidFill>
              <a:srgbClr val="D2E1D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Fremtidens have skal have plads til nye skud.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Invitér nye medlemmer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Skab attraktive klubmøder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Fortæl den gode historie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Brug medlemmernes netværk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Vækst handler ikke om alder alene – men om at skabe et levende og åbent fællesskab.</a:t>
            </a: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640080" y="58064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Nye skud vokser bedst, når de får lys, plads og opmærksomhed.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D4CE1-6E64-92FA-7186-EE17636E6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F57E39-D53A-6DBE-20B6-259172240C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6BE2020-ECC5-6060-568A-4F535F4756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54CA7F-6B71-8E34-9AE4-02453A154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5888"/>
            <a:ext cx="10659036" cy="66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59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548640" y="365760"/>
            <a:ext cx="64008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HVAD FORTÆLLER TALLENE?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Tre indsigter, der peger mod fremtiden</a:t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548640" y="1463040"/>
            <a:ext cx="3291840" cy="34747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</a:t>
            </a:r>
            <a:r>
              <a:rPr lang="en-US" sz="18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har</a:t>
            </a:r>
            <a:r>
              <a:rPr lang="en-US" sz="18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lang="en-US" sz="18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stærkt</a:t>
            </a:r>
            <a:r>
              <a:rPr lang="en-US" sz="18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fundament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374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med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stor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erfaring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 dirty="0" err="1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loyalitet</a:t>
            </a:r>
            <a:r>
              <a:rPr lang="en-US" sz="1500" dirty="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32" name="Google Shape;132;p18"/>
          <p:cNvSpPr/>
          <p:nvPr/>
        </p:nvSpPr>
        <p:spPr>
          <a:xfrm>
            <a:off x="4114800" y="1463040"/>
            <a:ext cx="3291840" cy="34747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skal sikre fornyelse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Kun 15 % af medlemmerne er under 60 år.</a:t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7680960" y="1463040"/>
            <a:ext cx="3291840" cy="34747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vokser sammen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3C3C3C"/>
                </a:solidFill>
                <a:latin typeface="Calibri"/>
                <a:ea typeface="Calibri"/>
                <a:cs typeface="Calibri"/>
                <a:sym typeface="Calibri"/>
              </a:rPr>
              <a:t>Fremtiden skabes gennem invitation, fællesskab og synlighed.</a:t>
            </a: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731520" y="5486400"/>
            <a:ext cx="105156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Tallene peger snarere på muligheder end på en udfordring -  de peger på Grow &amp; Flourish.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548640" y="36576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GROW &amp; FLOURISH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Fra analyse til handling</a:t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640080" y="1188720"/>
            <a:ext cx="10972800" cy="43891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🌱  Bevar de stærke rødder</a:t>
            </a: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Værn om erfaring, venskab og loyalitet.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6464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🌹  Skab plads til nye skud</a:t>
            </a: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Invitér nye medlemmer ind i fællesskabet.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6464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🌿  Lad fællesskabet blomstre</a:t>
            </a:r>
            <a:endParaRPr sz="2200" b="1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Udvikl klubberne med inspiration, synlighed og åbenhed.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4646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 txBox="1"/>
          <p:nvPr/>
        </p:nvSpPr>
        <p:spPr>
          <a:xfrm>
            <a:off x="731520" y="576072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Grow &amp; Flourish er ikke blot et tema – det er en invitation til handling.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/>
        </p:nvSpPr>
        <p:spPr>
          <a:xfrm>
            <a:off x="548640" y="365760"/>
            <a:ext cx="7315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HVAD KAN KLUBBERNE GØRE?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konkrete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skridt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udvikling</a:t>
            </a:r>
            <a:endParaRPr dirty="0"/>
          </a:p>
        </p:txBody>
      </p:sp>
      <p:sp>
        <p:nvSpPr>
          <p:cNvPr id="157" name="Google Shape;157;p21"/>
          <p:cNvSpPr/>
          <p:nvPr/>
        </p:nvSpPr>
        <p:spPr>
          <a:xfrm>
            <a:off x="731520" y="1422773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1. Invitér en gæst til hvert klubmøde</a:t>
            </a:r>
            <a:endParaRPr/>
          </a:p>
        </p:txBody>
      </p:sp>
      <p:sp>
        <p:nvSpPr>
          <p:cNvPr id="158" name="Google Shape;158;p21"/>
          <p:cNvSpPr/>
          <p:nvPr/>
        </p:nvSpPr>
        <p:spPr>
          <a:xfrm>
            <a:off x="731520" y="2131475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2. Fortæl de gode historier på sociale medier</a:t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>
            <a:off x="731520" y="2831788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3. Skab variation i møder og aktiviteter</a:t>
            </a:r>
            <a:endParaRPr/>
          </a:p>
        </p:txBody>
      </p:sp>
      <p:sp>
        <p:nvSpPr>
          <p:cNvPr id="160" name="Google Shape;160;p21"/>
          <p:cNvSpPr/>
          <p:nvPr/>
        </p:nvSpPr>
        <p:spPr>
          <a:xfrm>
            <a:off x="731520" y="3532100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4. Inddrag nye medlemmer hurtigt i fællesskabet</a:t>
            </a: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731520" y="4274358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5. Samarbejd med naboklubber og lokalsamfund</a:t>
            </a:r>
            <a:endParaRPr/>
          </a:p>
        </p:txBody>
      </p:sp>
      <p:sp>
        <p:nvSpPr>
          <p:cNvPr id="162" name="Google Shape;162;p21"/>
          <p:cNvSpPr/>
          <p:nvPr/>
        </p:nvSpPr>
        <p:spPr>
          <a:xfrm>
            <a:off x="731520" y="4974671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6. Tal positivt om Inner Wheel – hver dag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/>
        </p:nvSpPr>
        <p:spPr>
          <a:xfrm>
            <a:off x="548640" y="365760"/>
            <a:ext cx="7315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HVAD KAN KLUBBERNE GØRE?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konkrete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skridt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i="1" dirty="0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 dirty="0" err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udvikling</a:t>
            </a:r>
            <a:endParaRPr dirty="0"/>
          </a:p>
        </p:txBody>
      </p:sp>
      <p:sp>
        <p:nvSpPr>
          <p:cNvPr id="170" name="Google Shape;170;p22"/>
          <p:cNvSpPr/>
          <p:nvPr/>
        </p:nvSpPr>
        <p:spPr>
          <a:xfrm>
            <a:off x="731520" y="1280160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7.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Vær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synlige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gadebilledet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1" name="Google Shape;171;p22"/>
          <p:cNvSpPr/>
          <p:nvPr/>
        </p:nvSpPr>
        <p:spPr>
          <a:xfrm>
            <a:off x="731520" y="1938528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8.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Styrk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klubberne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tværs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af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D46 </a:t>
            </a:r>
            <a:endParaRPr dirty="0"/>
          </a:p>
        </p:txBody>
      </p:sp>
      <p:sp>
        <p:nvSpPr>
          <p:cNvPr id="172" name="Google Shape;172;p22"/>
          <p:cNvSpPr/>
          <p:nvPr/>
        </p:nvSpPr>
        <p:spPr>
          <a:xfrm>
            <a:off x="731520" y="2596896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9. Dyrk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fælleskabet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ved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distrikts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møder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3" name="Google Shape;173;p22"/>
          <p:cNvSpPr/>
          <p:nvPr/>
        </p:nvSpPr>
        <p:spPr>
          <a:xfrm>
            <a:off x="731520" y="3255263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10. Hent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ny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viden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erfaring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fra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landsmødet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4" name="Google Shape;174;p22"/>
          <p:cNvSpPr/>
          <p:nvPr/>
        </p:nvSpPr>
        <p:spPr>
          <a:xfrm>
            <a:off x="731520" y="3913631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11. Hent inspiration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fra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andre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distrikter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hjemmeside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5" name="Google Shape;175;p22"/>
          <p:cNvSpPr/>
          <p:nvPr/>
        </p:nvSpPr>
        <p:spPr>
          <a:xfrm>
            <a:off x="731520" y="4571999"/>
            <a:ext cx="10789920" cy="50292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12.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Støt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hinanden</a:t>
            </a:r>
            <a:r>
              <a:rPr lang="en-US" sz="200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76" name="Google Shape;176;p22"/>
          <p:cNvSpPr txBox="1"/>
          <p:nvPr/>
        </p:nvSpPr>
        <p:spPr>
          <a:xfrm>
            <a:off x="731520" y="5806440"/>
            <a:ext cx="10515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Små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handlinger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hver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klub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tilsammen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skabe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stor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vækst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hele </a:t>
            </a:r>
            <a:r>
              <a:rPr lang="en-US" sz="2000" b="1" dirty="0" err="1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Distrikt</a:t>
            </a:r>
            <a:r>
              <a:rPr lang="en-US" sz="20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 46.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/>
        </p:nvSpPr>
        <p:spPr>
          <a:xfrm>
            <a:off x="548640" y="365760"/>
            <a:ext cx="82296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SAMMEN DYRKER VI FÆLLESSKABETS HAVE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AA8427"/>
                </a:solidFill>
                <a:latin typeface="Calibri"/>
                <a:ea typeface="Calibri"/>
                <a:cs typeface="Calibri"/>
                <a:sym typeface="Calibri"/>
              </a:rPr>
              <a:t>Grow &amp; Flourish – sammen skaber vi fremtiden</a:t>
            </a: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731520" y="1188720"/>
            <a:ext cx="10972800" cy="4206240"/>
          </a:xfrm>
          <a:prstGeom prst="roundRect">
            <a:avLst>
              <a:gd name="adj" fmla="val 16667"/>
            </a:avLst>
          </a:prstGeom>
          <a:solidFill>
            <a:srgbClr val="FFFCF6"/>
          </a:solidFill>
          <a:ln w="9525" cap="flat" cmpd="sng">
            <a:solidFill>
              <a:srgbClr val="DCDCD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 </a:t>
            </a:r>
            <a:r>
              <a:rPr lang="en-US" sz="22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tager</a:t>
            </a:r>
            <a:r>
              <a:rPr lang="en-US" sz="22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hjem</a:t>
            </a:r>
            <a:r>
              <a:rPr lang="en-US" sz="2200" b="1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med: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Stolthed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over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vores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stærke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rødder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Tro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fremtiden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Mod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invitere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nye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medlemmer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Lyst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udvikle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klubberne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•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Vilje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dyrke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fællesskabet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dirty="0">
              <a:solidFill>
                <a:srgbClr val="153A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Tak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fordi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I er med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gøre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Distrikt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46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et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sted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hvor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venskab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vokse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dirty="0" err="1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blomstre</a:t>
            </a:r>
            <a:r>
              <a:rPr lang="en-US" sz="1800" b="0" dirty="0">
                <a:solidFill>
                  <a:srgbClr val="153A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84" name="Google Shape;184;p23"/>
          <p:cNvSpPr txBox="1"/>
          <p:nvPr/>
        </p:nvSpPr>
        <p:spPr>
          <a:xfrm>
            <a:off x="731520" y="57150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C873F"/>
                </a:solidFill>
                <a:latin typeface="Calibri"/>
                <a:ea typeface="Calibri"/>
                <a:cs typeface="Calibri"/>
                <a:sym typeface="Calibri"/>
              </a:rPr>
              <a:t>TAK FORDI I ER EN DEL AF INNER WHEEL DISTRIKT 46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B7BDE5-C124-4833-5C5E-C7C8FE8CE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C1F60F8E-473F-59E6-B426-322217A01816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F3D1F0F7-56B0-30BF-F06B-854B4C44CFB6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0C12C8EF-E554-574A-5203-9DCA3B8572FD}"/>
              </a:ext>
            </a:extLst>
          </p:cNvPr>
          <p:cNvSpPr txBox="1"/>
          <p:nvPr/>
        </p:nvSpPr>
        <p:spPr>
          <a:xfrm>
            <a:off x="4344478" y="458098"/>
            <a:ext cx="3061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 err="1">
                <a:solidFill>
                  <a:srgbClr val="FFDB00"/>
                </a:solidFill>
              </a:rPr>
              <a:t>Convention</a:t>
            </a:r>
            <a:r>
              <a:rPr lang="da-DK" sz="3200" b="1" dirty="0">
                <a:solidFill>
                  <a:srgbClr val="FFDB00"/>
                </a:solidFill>
              </a:rPr>
              <a:t> 2027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18F19AD-6F87-77DE-77D5-CDB5209D3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96362"/>
            <a:ext cx="3231160" cy="323116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22E3CC62-8095-E0CB-8130-26467EABB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53" y="1282353"/>
            <a:ext cx="3292125" cy="32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61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481E08E7-2B58-DB4B-D7A3-211647DD9949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16FA2A55-0A5D-1DFF-2653-93CB04B0F285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2C6121A-8DB9-ABEE-AEB3-BBBE32114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111" y="2024243"/>
            <a:ext cx="6496957" cy="303889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4FB025EC-2EE2-41B0-F46A-A7C52B7C8BED}"/>
              </a:ext>
            </a:extLst>
          </p:cNvPr>
          <p:cNvSpPr txBox="1"/>
          <p:nvPr/>
        </p:nvSpPr>
        <p:spPr>
          <a:xfrm>
            <a:off x="1056030" y="534298"/>
            <a:ext cx="10079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Fremlæggelse af regnskabet for 2025-2026 til godkendelse</a:t>
            </a:r>
          </a:p>
        </p:txBody>
      </p:sp>
    </p:spTree>
    <p:extLst>
      <p:ext uri="{BB962C8B-B14F-4D97-AF65-F5344CB8AC3E}">
        <p14:creationId xmlns:p14="http://schemas.microsoft.com/office/powerpoint/2010/main" val="3955075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9877E-57B0-F7E3-56F9-699E6A5DB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F831BDC9-F5B6-8D74-7C0F-0274DC50D9B7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A8E03DE6-81B6-C2A1-47EC-C90343607444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8DE14C7-47E6-D0A6-8CD5-91D5943EA7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69" b="7120"/>
          <a:stretch>
            <a:fillRect/>
          </a:stretch>
        </p:blipFill>
        <p:spPr>
          <a:xfrm>
            <a:off x="4472806" y="394636"/>
            <a:ext cx="6327448" cy="105877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1139D6B-FFC1-EF98-0A79-AF64075FC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806" y="1453415"/>
            <a:ext cx="6335009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01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B10371-237F-3F82-70F0-74F703886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0B14BF95-22CE-D03C-A197-7C44115C6CFC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49421D63-BECE-D88E-E890-C974ABB83FE3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5DE6591-8BB2-8A7B-F03B-2D9BE0CCA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220" y="664994"/>
            <a:ext cx="6268325" cy="43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81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BD8F43-D78B-1B78-C79E-B8E36F9BF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23629843-2B60-0760-7CD6-A23ABDB815F4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35641F7-D4C0-B033-459F-20D5613D87D8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4191834-1575-C43C-0B72-6B547F657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272" y="177335"/>
            <a:ext cx="4576619" cy="649224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79D7A48-19F0-62AB-7927-ED5BC49E0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319" y="5128922"/>
            <a:ext cx="3517607" cy="150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65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74631-6BA5-F9D6-883D-440A299AC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C0B93C81-6E91-6D7C-1F43-FC25DC8A2F46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99F3977-3442-2B92-CC65-ACBE1E1D854C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E9F8513-AB61-A641-08AD-3C4C93BF877E}"/>
              </a:ext>
            </a:extLst>
          </p:cNvPr>
          <p:cNvSpPr txBox="1"/>
          <p:nvPr/>
        </p:nvSpPr>
        <p:spPr>
          <a:xfrm>
            <a:off x="4582603" y="429523"/>
            <a:ext cx="2775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Beretning DISO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50ED76F-7C4A-BC5D-9E5D-B7ED1EFAE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63" y="1223326"/>
            <a:ext cx="4162512" cy="3479303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2C0B5E97-3A4B-7DD2-8B1A-3B65F69728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5245" b="15245"/>
          <a:stretch>
            <a:fillRect/>
          </a:stretch>
        </p:blipFill>
        <p:spPr>
          <a:xfrm>
            <a:off x="5254860" y="823417"/>
            <a:ext cx="6709852" cy="271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48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037DA-C48C-E857-1F02-31ABE4B6C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0E080094-4536-9014-F592-BCB725FA8BA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4B981D90-93E0-6644-CAD0-B2EA207A3FE3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1BEC5C9-1F8F-56ED-B79E-6B1A98F6797E}"/>
              </a:ext>
            </a:extLst>
          </p:cNvPr>
          <p:cNvSpPr txBox="1"/>
          <p:nvPr/>
        </p:nvSpPr>
        <p:spPr>
          <a:xfrm>
            <a:off x="4582603" y="429523"/>
            <a:ext cx="2775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Beretning DISO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B53F1E2-E541-803A-E52B-75435F06C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69" y="1014298"/>
            <a:ext cx="10668685" cy="447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90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91C06-6F7A-366B-A078-AA6596F37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56BDA17A-DD9D-6BD3-4E2B-CA2EBE9D169D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CAA40D8-ADDB-3650-C1F0-F12417FB5415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C9F5682-C275-ABB3-DAB4-D8AF1D96EABF}"/>
              </a:ext>
            </a:extLst>
          </p:cNvPr>
          <p:cNvSpPr txBox="1"/>
          <p:nvPr/>
        </p:nvSpPr>
        <p:spPr>
          <a:xfrm>
            <a:off x="214258" y="188425"/>
            <a:ext cx="4818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Beretning Distriktsredaktør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283751CF-FD8F-B936-AAEC-E17C4B7AD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982" y="1974201"/>
            <a:ext cx="2047259" cy="2957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4B931DF-811D-AC0F-6B95-0CDAAB0927C6}"/>
              </a:ext>
            </a:extLst>
          </p:cNvPr>
          <p:cNvSpPr txBox="1"/>
          <p:nvPr/>
        </p:nvSpPr>
        <p:spPr>
          <a:xfrm>
            <a:off x="7757925" y="1185382"/>
            <a:ext cx="1047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Gmails</a:t>
            </a:r>
          </a:p>
          <a:p>
            <a:pPr algn="ctr"/>
            <a:endParaRPr lang="da-DK" sz="1600" b="1" dirty="0">
              <a:solidFill>
                <a:srgbClr val="FFDB00"/>
              </a:solidFill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F830E002-1E1B-F395-9A33-68EE219586C1}"/>
              </a:ext>
            </a:extLst>
          </p:cNvPr>
          <p:cNvSpPr txBox="1"/>
          <p:nvPr/>
        </p:nvSpPr>
        <p:spPr>
          <a:xfrm>
            <a:off x="3116632" y="1191437"/>
            <a:ext cx="2419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Rettigheder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Har de rigtige medlemmer de rigtige rettigheder til det, de skal kunne på hjemmesiden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228940E-EE13-FA56-C89F-3AD660FDCCFC}"/>
              </a:ext>
            </a:extLst>
          </p:cNvPr>
          <p:cNvSpPr txBox="1"/>
          <p:nvPr/>
        </p:nvSpPr>
        <p:spPr>
          <a:xfrm>
            <a:off x="7822798" y="4595400"/>
            <a:ext cx="1609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Blogindlæg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Journalist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Tekstforfatter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Fotograf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1255601E-5994-5CD5-BE21-3417357E3601}"/>
              </a:ext>
            </a:extLst>
          </p:cNvPr>
          <p:cNvSpPr txBox="1"/>
          <p:nvPr/>
        </p:nvSpPr>
        <p:spPr>
          <a:xfrm>
            <a:off x="8114979" y="1722857"/>
            <a:ext cx="24193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Distriktets hjemmeside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Kalender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Nyheder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Blogindlæg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Taggede blogindlæg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FC41BA66-E104-E8C6-1806-D22745A4E553}"/>
              </a:ext>
            </a:extLst>
          </p:cNvPr>
          <p:cNvSpPr txBox="1"/>
          <p:nvPr/>
        </p:nvSpPr>
        <p:spPr>
          <a:xfrm>
            <a:off x="8114979" y="3236371"/>
            <a:ext cx="3275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Support og støtte til sekretærer </a:t>
            </a:r>
          </a:p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og redaktører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Onlinemøder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Evt. fysiske møder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Mail og telefon</a:t>
            </a:r>
          </a:p>
          <a:p>
            <a:pPr algn="ctr"/>
            <a:endParaRPr lang="da-DK" sz="1600" b="1" dirty="0">
              <a:solidFill>
                <a:srgbClr val="FFDB00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58D7BC88-BC40-AF2E-521A-0B0D574F57CE}"/>
              </a:ext>
            </a:extLst>
          </p:cNvPr>
          <p:cNvSpPr txBox="1"/>
          <p:nvPr/>
        </p:nvSpPr>
        <p:spPr>
          <a:xfrm>
            <a:off x="9324655" y="5163687"/>
            <a:ext cx="246697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dirty="0">
                <a:solidFill>
                  <a:srgbClr val="FFDB00"/>
                </a:solidFill>
              </a:rPr>
              <a:t>Efterkomme distriktspræsidentens ønsker i forhold til hjemmesiden </a:t>
            </a:r>
            <a:r>
              <a:rPr lang="da-DK" sz="1600" b="1" dirty="0">
                <a:solidFill>
                  <a:srgbClr val="FFDB00"/>
                </a:solidFill>
                <a:sym typeface="Wingdings" panose="05000000000000000000" pitchFamily="2" charset="2"/>
              </a:rPr>
              <a:t></a:t>
            </a:r>
            <a:endParaRPr lang="da-DK" sz="1200" b="1" dirty="0">
              <a:solidFill>
                <a:srgbClr val="FFDB00"/>
              </a:solidFill>
              <a:sym typeface="Wingdings" panose="05000000000000000000" pitchFamily="2" charset="2"/>
            </a:endParaRPr>
          </a:p>
          <a:p>
            <a:pPr algn="ctr"/>
            <a:r>
              <a:rPr lang="da-DK" sz="1200" dirty="0">
                <a:solidFill>
                  <a:srgbClr val="FFDB00"/>
                </a:solidFill>
                <a:sym typeface="Wingdings" panose="05000000000000000000" pitchFamily="2" charset="2"/>
              </a:rPr>
              <a:t>I det omfang, det kan lade sig gøre</a:t>
            </a:r>
            <a:endParaRPr lang="da-DK" sz="1600" dirty="0">
              <a:solidFill>
                <a:srgbClr val="FFDB00"/>
              </a:solidFill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4C8DAAA7-7264-2347-53F8-DD9843E1CA92}"/>
              </a:ext>
            </a:extLst>
          </p:cNvPr>
          <p:cNvSpPr txBox="1"/>
          <p:nvPr/>
        </p:nvSpPr>
        <p:spPr>
          <a:xfrm>
            <a:off x="2531614" y="2649757"/>
            <a:ext cx="2019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solidFill>
                  <a:srgbClr val="FFDB00"/>
                </a:solidFill>
              </a:rPr>
              <a:t>Sikre ensartethed på hjemmesiden</a:t>
            </a:r>
            <a:endParaRPr lang="da-DK" sz="1600" dirty="0">
              <a:solidFill>
                <a:srgbClr val="FFDB00"/>
              </a:solidFill>
            </a:endParaRP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Oprydning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Arkivering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Hjælpe klubberne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2BB926BE-0E26-6887-7A08-206352BAB2D2}"/>
              </a:ext>
            </a:extLst>
          </p:cNvPr>
          <p:cNvSpPr txBox="1"/>
          <p:nvPr/>
        </p:nvSpPr>
        <p:spPr>
          <a:xfrm>
            <a:off x="5418577" y="983505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u="sng" dirty="0">
                <a:solidFill>
                  <a:srgbClr val="FFDB00"/>
                </a:solidFill>
              </a:rPr>
              <a:t>D46 </a:t>
            </a:r>
            <a:r>
              <a:rPr lang="da-DK" sz="1600" b="1" u="sng" dirty="0" err="1">
                <a:solidFill>
                  <a:srgbClr val="FFDB00"/>
                </a:solidFill>
              </a:rPr>
              <a:t>facebook</a:t>
            </a:r>
            <a:r>
              <a:rPr lang="da-DK" sz="1600" b="1" u="sng" dirty="0">
                <a:solidFill>
                  <a:srgbClr val="FFDB00"/>
                </a:solidFill>
              </a:rPr>
              <a:t> gruppe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Administrator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736632C5-DA90-096C-5FE5-14946C5C2E28}"/>
              </a:ext>
            </a:extLst>
          </p:cNvPr>
          <p:cNvSpPr txBox="1"/>
          <p:nvPr/>
        </p:nvSpPr>
        <p:spPr>
          <a:xfrm>
            <a:off x="2894600" y="4184284"/>
            <a:ext cx="2218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b="1" dirty="0">
                <a:solidFill>
                  <a:srgbClr val="FFDB00"/>
                </a:solidFill>
              </a:rPr>
              <a:t>Undervisning og</a:t>
            </a:r>
          </a:p>
          <a:p>
            <a:pPr algn="ctr"/>
            <a:r>
              <a:rPr lang="da-DK" sz="1600" b="1" dirty="0">
                <a:solidFill>
                  <a:srgbClr val="FFDB00"/>
                </a:solidFill>
              </a:rPr>
              <a:t>introduktion til nye</a:t>
            </a:r>
          </a:p>
          <a:p>
            <a:pPr algn="ctr"/>
            <a:r>
              <a:rPr lang="da-DK" sz="1600" b="1" dirty="0">
                <a:solidFill>
                  <a:srgbClr val="FFDB00"/>
                </a:solidFill>
              </a:rPr>
              <a:t>sekretærer og redaktører </a:t>
            </a:r>
          </a:p>
          <a:p>
            <a:pPr algn="ctr"/>
            <a:r>
              <a:rPr lang="da-DK" sz="1600" dirty="0">
                <a:solidFill>
                  <a:srgbClr val="FFDB00"/>
                </a:solidFill>
              </a:rPr>
              <a:t>… og andre medlemmer, der har behov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D7C8A9BD-7381-33B4-6BCB-AAD9892E3271}"/>
              </a:ext>
            </a:extLst>
          </p:cNvPr>
          <p:cNvSpPr txBox="1"/>
          <p:nvPr/>
        </p:nvSpPr>
        <p:spPr>
          <a:xfrm>
            <a:off x="5296419" y="5051374"/>
            <a:ext cx="2526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>
                <a:solidFill>
                  <a:srgbClr val="FFDB00"/>
                </a:solidFill>
              </a:rPr>
              <a:t>HVAD LAVER EN DISTRIKTSREDAKTØR?</a:t>
            </a:r>
          </a:p>
        </p:txBody>
      </p:sp>
    </p:spTree>
    <p:extLst>
      <p:ext uri="{BB962C8B-B14F-4D97-AF65-F5344CB8AC3E}">
        <p14:creationId xmlns:p14="http://schemas.microsoft.com/office/powerpoint/2010/main" val="427349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43C7F-5D90-E897-26F7-9C4603161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946BC877-A093-99CC-B4C9-2E09EAC0ED06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3AFF5582-0912-26C7-0262-7015453D3F60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9906114-F44C-DA46-25CA-5C2F5F5E6ED3}"/>
              </a:ext>
            </a:extLst>
          </p:cNvPr>
          <p:cNvSpPr txBox="1"/>
          <p:nvPr/>
        </p:nvSpPr>
        <p:spPr>
          <a:xfrm>
            <a:off x="1393373" y="298335"/>
            <a:ext cx="10022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Indkaldelse af forslag til kandidater til distriktsbestyrelsen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3F820ED-6616-3F1C-B014-E16962A85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296" y="1130465"/>
            <a:ext cx="4440839" cy="502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83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E1FC4C-78CA-319F-3185-9EC0D7DDB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5C225A74-2DF1-9E6A-4B42-C1D98BCF088B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7F8C17BD-8F68-6630-7191-F93468EBE03D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8098D26-F38F-2270-C8F7-6D3BCF149E70}"/>
              </a:ext>
            </a:extLst>
          </p:cNvPr>
          <p:cNvSpPr txBox="1"/>
          <p:nvPr/>
        </p:nvSpPr>
        <p:spPr>
          <a:xfrm>
            <a:off x="1800896" y="458098"/>
            <a:ext cx="9020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Forslag om forhøjelse af beløbet til distriktsopgaven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791D6B0-2B5C-91A4-DE0C-9CA1E9B83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08" y="1187435"/>
            <a:ext cx="5105842" cy="288823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225E0FE-F3B0-4175-2312-F540FC50AD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10" t="12541" r="12400" b="15215"/>
          <a:stretch>
            <a:fillRect/>
          </a:stretch>
        </p:blipFill>
        <p:spPr>
          <a:xfrm>
            <a:off x="6918384" y="3080658"/>
            <a:ext cx="4054416" cy="183311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56E27C03-F43F-B165-1A01-F298C40A593C}"/>
              </a:ext>
            </a:extLst>
          </p:cNvPr>
          <p:cNvSpPr txBox="1"/>
          <p:nvPr/>
        </p:nvSpPr>
        <p:spPr>
          <a:xfrm>
            <a:off x="6314536" y="2001328"/>
            <a:ext cx="5581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DB00"/>
                </a:solidFill>
              </a:rPr>
              <a:t>De sidste 11 år har hvert medlem i D46 doneret 40 kr. til Distriktsopgaven, hvilket ca. svarer til en lille, god kop kaffe købt i en kaffe bar! 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06B76A9E-1FAB-2F35-A16B-31B8F50B7196}"/>
              </a:ext>
            </a:extLst>
          </p:cNvPr>
          <p:cNvSpPr txBox="1"/>
          <p:nvPr/>
        </p:nvSpPr>
        <p:spPr>
          <a:xfrm>
            <a:off x="6311329" y="5303346"/>
            <a:ext cx="5581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DB00"/>
                </a:solidFill>
              </a:rPr>
              <a:t>Vi foreslår, at beløbet forhøjes til en god, stor kop kaffe, dvs. 60 kr. pr. medlem pr. år. </a:t>
            </a:r>
          </a:p>
        </p:txBody>
      </p:sp>
      <p:sp>
        <p:nvSpPr>
          <p:cNvPr id="11" name="Dobbeltbølget fane 10">
            <a:extLst>
              <a:ext uri="{FF2B5EF4-FFF2-40B4-BE49-F238E27FC236}">
                <a16:creationId xmlns:a16="http://schemas.microsoft.com/office/drawing/2014/main" id="{564B4E8F-6438-E435-CFF8-1EBE8BCB4708}"/>
              </a:ext>
            </a:extLst>
          </p:cNvPr>
          <p:cNvSpPr/>
          <p:nvPr/>
        </p:nvSpPr>
        <p:spPr>
          <a:xfrm>
            <a:off x="1394117" y="4633327"/>
            <a:ext cx="3830128" cy="1186230"/>
          </a:xfrm>
          <a:prstGeom prst="doubleWave">
            <a:avLst/>
          </a:prstGeom>
          <a:noFill/>
          <a:ln w="38100">
            <a:solidFill>
              <a:srgbClr val="FFD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6C02942-5982-04B8-5BDC-3FCFEF846F32}"/>
              </a:ext>
            </a:extLst>
          </p:cNvPr>
          <p:cNvSpPr txBox="1"/>
          <p:nvPr/>
        </p:nvSpPr>
        <p:spPr>
          <a:xfrm>
            <a:off x="1478547" y="4913772"/>
            <a:ext cx="3524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rgbClr val="FFDB00"/>
                </a:solidFill>
              </a:rPr>
              <a:t>I 2025-2026 er 6% af D46’s samlede</a:t>
            </a:r>
          </a:p>
          <a:p>
            <a:r>
              <a:rPr lang="da-DK" dirty="0">
                <a:solidFill>
                  <a:srgbClr val="FFDB00"/>
                </a:solidFill>
              </a:rPr>
              <a:t>donationer gået til distriktsopgaven</a:t>
            </a:r>
          </a:p>
        </p:txBody>
      </p:sp>
    </p:spTree>
    <p:extLst>
      <p:ext uri="{BB962C8B-B14F-4D97-AF65-F5344CB8AC3E}">
        <p14:creationId xmlns:p14="http://schemas.microsoft.com/office/powerpoint/2010/main" val="323758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A38CA3-4515-7828-A773-C5035619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C2E588FB-08FA-22A2-3ADA-2783288223E5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4EE3CC16-26FC-386B-97FE-7DD39B7D3B69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4FDC878C-112B-C1B9-A2A4-78C50EAC68DA}"/>
              </a:ext>
            </a:extLst>
          </p:cNvPr>
          <p:cNvSpPr txBox="1"/>
          <p:nvPr/>
        </p:nvSpPr>
        <p:spPr>
          <a:xfrm>
            <a:off x="3458246" y="410473"/>
            <a:ext cx="5502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Distriktsopgaven for 2027-2029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70DE836-0FD3-0741-987D-0D557A793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80" y="2129674"/>
            <a:ext cx="5921892" cy="2194272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E92FCEC-D22B-C332-6C74-C51E8E0DD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182" y="3247852"/>
            <a:ext cx="5105842" cy="280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55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3048AB-41FE-3118-D855-F999459F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65BF7480-B824-C88E-A0BE-BA4390BC680F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7EC1795C-5F28-2D23-9E4A-45AEAFD88A9D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ECF7E55-9ED1-0EC4-EAD8-4EE8D01AB8E3}"/>
              </a:ext>
            </a:extLst>
          </p:cNvPr>
          <p:cNvSpPr txBox="1"/>
          <p:nvPr/>
        </p:nvSpPr>
        <p:spPr>
          <a:xfrm>
            <a:off x="3458246" y="410473"/>
            <a:ext cx="5502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Distriktsopgaven for 2027-2029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A8F7DB80-B220-B899-77AF-B8860030E1FB}"/>
              </a:ext>
            </a:extLst>
          </p:cNvPr>
          <p:cNvSpPr txBox="1"/>
          <p:nvPr/>
        </p:nvSpPr>
        <p:spPr>
          <a:xfrm>
            <a:off x="838200" y="1234945"/>
            <a:ext cx="1034415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solidFill>
                  <a:srgbClr val="FFDB00"/>
                </a:solidFill>
              </a:rPr>
              <a:t>Motivation – </a:t>
            </a:r>
            <a:r>
              <a:rPr lang="da-DK" b="1" dirty="0" err="1">
                <a:solidFill>
                  <a:srgbClr val="FFDB00"/>
                </a:solidFill>
              </a:rPr>
              <a:t>Seva</a:t>
            </a:r>
            <a:r>
              <a:rPr lang="da-DK" b="1" dirty="0">
                <a:solidFill>
                  <a:srgbClr val="FFDB00"/>
                </a:solidFill>
              </a:rPr>
              <a:t> Kendra</a:t>
            </a:r>
            <a:br>
              <a:rPr lang="da-DK" b="1" dirty="0">
                <a:solidFill>
                  <a:srgbClr val="FFDB00"/>
                </a:solidFill>
              </a:rPr>
            </a:br>
            <a:endParaRPr lang="da-DK" b="1" dirty="0">
              <a:solidFill>
                <a:srgbClr val="FFDB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FFDB00"/>
                </a:solidFill>
              </a:rPr>
              <a:t>Historisk set er det nogle sønderjyske Inner </a:t>
            </a:r>
            <a:r>
              <a:rPr lang="da-DK" dirty="0" err="1">
                <a:solidFill>
                  <a:srgbClr val="FFDB00"/>
                </a:solidFill>
              </a:rPr>
              <a:t>Wheel’ere</a:t>
            </a:r>
            <a:r>
              <a:rPr lang="da-DK" dirty="0">
                <a:solidFill>
                  <a:srgbClr val="FFDB00"/>
                </a:solidFill>
              </a:rPr>
              <a:t>, der var med til at starte Verdens Børn. </a:t>
            </a:r>
            <a:br>
              <a:rPr lang="da-DK" dirty="0">
                <a:solidFill>
                  <a:srgbClr val="FFDB00"/>
                </a:solidFill>
              </a:rPr>
            </a:br>
            <a:r>
              <a:rPr lang="da-DK" dirty="0">
                <a:solidFill>
                  <a:srgbClr val="FFDB00"/>
                </a:solidFill>
              </a:rPr>
              <a:t>Verdens børn er den organisation, der driver børnehjemmet </a:t>
            </a:r>
            <a:r>
              <a:rPr lang="da-DK" dirty="0" err="1">
                <a:solidFill>
                  <a:srgbClr val="FFDB00"/>
                </a:solidFill>
              </a:rPr>
              <a:t>Santibari</a:t>
            </a:r>
            <a:r>
              <a:rPr lang="da-DK" dirty="0">
                <a:solidFill>
                  <a:srgbClr val="FFDB00"/>
                </a:solidFill>
              </a:rPr>
              <a:t> i Nordindien. </a:t>
            </a:r>
            <a:r>
              <a:rPr lang="da-DK" dirty="0" err="1">
                <a:solidFill>
                  <a:srgbClr val="FFDB00"/>
                </a:solidFill>
              </a:rPr>
              <a:t>Seva</a:t>
            </a:r>
            <a:r>
              <a:rPr lang="da-DK" dirty="0">
                <a:solidFill>
                  <a:srgbClr val="FFDB00"/>
                </a:solidFill>
              </a:rPr>
              <a:t> Kendra Klinikken ligger i tilknytning hertil.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a-DK" dirty="0">
              <a:solidFill>
                <a:srgbClr val="FFDB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FFDB00"/>
                </a:solidFill>
              </a:rPr>
              <a:t>Klinikken modtager ingen lokal støtte. Klinikken hører under </a:t>
            </a:r>
            <a:r>
              <a:rPr lang="da-DK" dirty="0" err="1">
                <a:solidFill>
                  <a:srgbClr val="FFDB00"/>
                </a:solidFill>
              </a:rPr>
              <a:t>Santal</a:t>
            </a:r>
            <a:r>
              <a:rPr lang="da-DK" dirty="0">
                <a:solidFill>
                  <a:srgbClr val="FFDB00"/>
                </a:solidFill>
              </a:rPr>
              <a:t>-missionen, og pga. kastesystemet, så er der store begrænsninger på støtte fra ‘egne’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a-DK" dirty="0">
              <a:solidFill>
                <a:srgbClr val="FFDB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FFDB00"/>
                </a:solidFill>
              </a:rPr>
              <a:t>Inner Wheel har gennem mange år været hovedbidragsyder til lønningerne af personalet derude. Vores årlige donationer udgør ca. 70% af klinikkens udgifter til lønninger.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a-DK" dirty="0">
              <a:solidFill>
                <a:srgbClr val="FFDB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FFDB00"/>
                </a:solidFill>
              </a:rPr>
              <a:t>Mange ‘gamle Inner </a:t>
            </a:r>
            <a:r>
              <a:rPr lang="da-DK" dirty="0" err="1">
                <a:solidFill>
                  <a:srgbClr val="FFDB00"/>
                </a:solidFill>
              </a:rPr>
              <a:t>Wheel’ere</a:t>
            </a:r>
            <a:r>
              <a:rPr lang="da-DK" dirty="0">
                <a:solidFill>
                  <a:srgbClr val="FFDB00"/>
                </a:solidFill>
              </a:rPr>
              <a:t> i D46 har et stort hjerte for </a:t>
            </a:r>
            <a:r>
              <a:rPr lang="da-DK" dirty="0" err="1">
                <a:solidFill>
                  <a:srgbClr val="FFDB00"/>
                </a:solidFill>
              </a:rPr>
              <a:t>Seva</a:t>
            </a:r>
            <a:r>
              <a:rPr lang="da-DK" dirty="0">
                <a:solidFill>
                  <a:srgbClr val="FFDB00"/>
                </a:solidFill>
              </a:rPr>
              <a:t> Kendra,</a:t>
            </a:r>
            <a:br>
              <a:rPr lang="da-DK" dirty="0">
                <a:solidFill>
                  <a:srgbClr val="FFDB00"/>
                </a:solidFill>
              </a:rPr>
            </a:br>
            <a:r>
              <a:rPr lang="da-DK" dirty="0">
                <a:solidFill>
                  <a:srgbClr val="FFDB00"/>
                </a:solidFill>
              </a:rPr>
              <a:t>da vi jo har kendt dem så længe, og vi føler vi nærmest har været med </a:t>
            </a:r>
            <a:br>
              <a:rPr lang="da-DK" dirty="0">
                <a:solidFill>
                  <a:srgbClr val="FFDB00"/>
                </a:solidFill>
              </a:rPr>
            </a:br>
            <a:r>
              <a:rPr lang="da-DK" dirty="0">
                <a:solidFill>
                  <a:srgbClr val="FFDB00"/>
                </a:solidFill>
              </a:rPr>
              <a:t>til at oprette klinikken.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9C0378EA-FF72-72F6-0F64-0D589170C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9206" y="4258426"/>
            <a:ext cx="3241833" cy="225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719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B577ABA0-1777-AEC2-DF2C-E1F0E35E0CB3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9699A8EE-5BAE-C5E9-69DE-42CC1B8C5FC5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387C6CB-F3C6-4E60-E089-497494AB7D7F}"/>
              </a:ext>
            </a:extLst>
          </p:cNvPr>
          <p:cNvSpPr txBox="1"/>
          <p:nvPr/>
        </p:nvSpPr>
        <p:spPr>
          <a:xfrm>
            <a:off x="3830128" y="448573"/>
            <a:ext cx="4899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Årsindsamlingen 2027-2028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49CE1DD-7EEB-491E-704D-D61C29E8AA5C}"/>
              </a:ext>
            </a:extLst>
          </p:cNvPr>
          <p:cNvSpPr txBox="1"/>
          <p:nvPr/>
        </p:nvSpPr>
        <p:spPr>
          <a:xfrm>
            <a:off x="1302589" y="1551563"/>
            <a:ext cx="1039483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FFDB00"/>
                </a:solidFill>
              </a:rPr>
              <a:t>Klubberne i D46 skal vælge et projekt til modtagelsen af årsindsamlingen</a:t>
            </a:r>
          </a:p>
          <a:p>
            <a:endParaRPr lang="da-DK" sz="2000" b="1" dirty="0">
              <a:solidFill>
                <a:srgbClr val="FFDB00"/>
              </a:solidFill>
            </a:endParaRPr>
          </a:p>
          <a:p>
            <a:r>
              <a:rPr lang="da-DK" sz="2000" b="1" dirty="0">
                <a:solidFill>
                  <a:srgbClr val="FFDB00"/>
                </a:solidFill>
              </a:rPr>
              <a:t>Oktober </a:t>
            </a:r>
            <a:endParaRPr lang="da-DK" sz="2000" dirty="0">
              <a:solidFill>
                <a:srgbClr val="FFDB00"/>
              </a:solidFill>
            </a:endParaRPr>
          </a:p>
          <a:p>
            <a:r>
              <a:rPr lang="da-DK" sz="2000" dirty="0">
                <a:solidFill>
                  <a:srgbClr val="FFDB00"/>
                </a:solidFill>
              </a:rPr>
              <a:t>Distriktsbestyrelsen opfordrer klubberne om at finde emne til Årsindsamlingen 2027-2028. </a:t>
            </a:r>
          </a:p>
          <a:p>
            <a:r>
              <a:rPr lang="da-DK" sz="2000" dirty="0">
                <a:solidFill>
                  <a:srgbClr val="FFDB00"/>
                </a:solidFill>
              </a:rPr>
              <a:t>Projektet skal harmonere med IW formål. </a:t>
            </a:r>
          </a:p>
          <a:p>
            <a:r>
              <a:rPr lang="da-DK" sz="2000" dirty="0">
                <a:solidFill>
                  <a:srgbClr val="FFDB00"/>
                </a:solidFill>
              </a:rPr>
              <a:t> </a:t>
            </a:r>
          </a:p>
          <a:p>
            <a:r>
              <a:rPr lang="da-DK" sz="2000" b="1" dirty="0">
                <a:solidFill>
                  <a:srgbClr val="FFDB00"/>
                </a:solidFill>
              </a:rPr>
              <a:t>Senest 1. december</a:t>
            </a:r>
            <a:endParaRPr lang="da-DK" sz="2000" dirty="0">
              <a:solidFill>
                <a:srgbClr val="FFDB00"/>
              </a:solidFill>
            </a:endParaRPr>
          </a:p>
          <a:p>
            <a:r>
              <a:rPr lang="da-DK" sz="2000" dirty="0">
                <a:solidFill>
                  <a:srgbClr val="FFDB00"/>
                </a:solidFill>
              </a:rPr>
              <a:t>Klubbens /klubbernes forslag sendes til distriktspræsidenten og distriktssekretæren.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Forslaget skal indeholde navn, evt. web adresse, kontaktperson, beskrivelse af projektet, begrundelse for projektet.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Det skal anføres hvordan IIW og projektet passer sammen.</a:t>
            </a:r>
          </a:p>
          <a:p>
            <a:endParaRPr lang="da-DK" b="1" dirty="0">
              <a:solidFill>
                <a:srgbClr val="FFDB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62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7459FA52-8CEB-38B1-35BC-F67D1BB6C6A3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2D219EDE-D5F6-A82C-DF4A-C81CC7F17DA7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E78FB0A-C7A6-E6E3-74FC-9E49A8AD95D4}"/>
              </a:ext>
            </a:extLst>
          </p:cNvPr>
          <p:cNvSpPr txBox="1"/>
          <p:nvPr/>
        </p:nvSpPr>
        <p:spPr>
          <a:xfrm>
            <a:off x="3830128" y="448573"/>
            <a:ext cx="4899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Årsindsamlingen 2027-2028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36DBFA3-5BC3-A314-2C0A-4A3062E76F76}"/>
              </a:ext>
            </a:extLst>
          </p:cNvPr>
          <p:cNvSpPr txBox="1"/>
          <p:nvPr/>
        </p:nvSpPr>
        <p:spPr>
          <a:xfrm>
            <a:off x="1423358" y="1290080"/>
            <a:ext cx="103430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DB00"/>
                </a:solidFill>
              </a:rPr>
              <a:t>Januar 2027</a:t>
            </a:r>
            <a:endParaRPr lang="da-DK" sz="2000" dirty="0">
              <a:solidFill>
                <a:srgbClr val="FFDB00"/>
              </a:solidFill>
            </a:endParaRPr>
          </a:p>
          <a:p>
            <a:r>
              <a:rPr lang="da-DK" sz="2000" dirty="0">
                <a:solidFill>
                  <a:srgbClr val="FFDB00"/>
                </a:solidFill>
              </a:rPr>
              <a:t>På </a:t>
            </a:r>
            <a:r>
              <a:rPr lang="da-DK" sz="2000" dirty="0" err="1">
                <a:solidFill>
                  <a:srgbClr val="FFDB00"/>
                </a:solidFill>
              </a:rPr>
              <a:t>distriktsbestyrelsesmødet</a:t>
            </a:r>
            <a:r>
              <a:rPr lang="da-DK" sz="2000" dirty="0">
                <a:solidFill>
                  <a:srgbClr val="FFDB00"/>
                </a:solidFill>
              </a:rPr>
              <a:t> i januar udvælges 3 forslag til endelig afstemning.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Distriktssekretæren sender stemmesedler ud til klubberne i distriktet med forslagene og begrundelsen for dem.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Dato for seneste besvarelse af stemmeseddel vil fremgå af det udsendte valgmateriale. </a:t>
            </a:r>
          </a:p>
          <a:p>
            <a:r>
              <a:rPr lang="da-DK" sz="2000" dirty="0">
                <a:solidFill>
                  <a:srgbClr val="FFDB00"/>
                </a:solidFill>
              </a:rPr>
              <a:t> </a:t>
            </a:r>
          </a:p>
          <a:p>
            <a:r>
              <a:rPr lang="da-DK" sz="2000" b="1" dirty="0">
                <a:solidFill>
                  <a:srgbClr val="FFDB00"/>
                </a:solidFill>
              </a:rPr>
              <a:t> </a:t>
            </a:r>
            <a:endParaRPr lang="da-DK" sz="2000" dirty="0">
              <a:solidFill>
                <a:srgbClr val="FFDB00"/>
              </a:solidFill>
            </a:endParaRPr>
          </a:p>
          <a:p>
            <a:r>
              <a:rPr lang="da-DK" sz="2000" b="1" dirty="0">
                <a:solidFill>
                  <a:srgbClr val="FFDB00"/>
                </a:solidFill>
              </a:rPr>
              <a:t>Inden 1. marts 2027</a:t>
            </a:r>
            <a:endParaRPr lang="da-DK" sz="2000" dirty="0">
              <a:solidFill>
                <a:srgbClr val="FFDB00"/>
              </a:solidFill>
            </a:endParaRPr>
          </a:p>
          <a:p>
            <a:r>
              <a:rPr lang="da-DK" sz="2000" dirty="0">
                <a:solidFill>
                  <a:srgbClr val="FFDB00"/>
                </a:solidFill>
              </a:rPr>
              <a:t>Skal klubberne have afgivet deres stemme, så modtager kan bekendtgøres.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Distriktspræsidenten meddeler nationalpræsidenten resultatet. Derefter offentliggøres det på IW DK´s hjemmeside.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Repræsentant fra det valgte projekt fortæller om arbejdet på landsmødet 2027.</a:t>
            </a:r>
          </a:p>
          <a:p>
            <a:r>
              <a:rPr lang="da-DK" sz="2000" dirty="0">
                <a:solidFill>
                  <a:srgbClr val="FFDB00"/>
                </a:solidFill>
              </a:rPr>
              <a:t>Årsindsamlingen overdrages på landsmødet 2028</a:t>
            </a:r>
          </a:p>
        </p:txBody>
      </p:sp>
    </p:spTree>
    <p:extLst>
      <p:ext uri="{BB962C8B-B14F-4D97-AF65-F5344CB8AC3E}">
        <p14:creationId xmlns:p14="http://schemas.microsoft.com/office/powerpoint/2010/main" val="1179643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8785BA-D652-5F24-41EC-DB08B09AE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7728EDAD-CE19-72E8-B45E-27FC3E08FD75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110A09C5-97C7-F047-1631-426A8DB627B9}"/>
              </a:ext>
            </a:extLst>
          </p:cNvPr>
          <p:cNvSpPr txBox="1">
            <a:spLocks/>
          </p:cNvSpPr>
          <p:nvPr/>
        </p:nvSpPr>
        <p:spPr>
          <a:xfrm>
            <a:off x="1156123" y="5879000"/>
            <a:ext cx="9144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b="1">
                <a:solidFill>
                  <a:srgbClr val="FFDB00"/>
                </a:solidFill>
              </a:rPr>
              <a:t>Inner Wheel Distrikt 46</a:t>
            </a:r>
            <a:endParaRPr lang="da-DK" sz="1800" b="1" dirty="0">
              <a:solidFill>
                <a:srgbClr val="FFDB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C662E5B-51D1-2CBF-50CF-E9FBA217096E}"/>
              </a:ext>
            </a:extLst>
          </p:cNvPr>
          <p:cNvSpPr txBox="1"/>
          <p:nvPr/>
        </p:nvSpPr>
        <p:spPr>
          <a:xfrm>
            <a:off x="4950253" y="431680"/>
            <a:ext cx="1799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>
                <a:solidFill>
                  <a:srgbClr val="FFDB00"/>
                </a:solidFill>
              </a:rPr>
              <a:t>Eventuelt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49A3ADB-BDE4-82B3-89F6-F04F6884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267" y="1538444"/>
            <a:ext cx="4444435" cy="422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06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914" y="6272263"/>
            <a:ext cx="9144000" cy="358421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A9DDB82-C7B3-004A-B24E-4EB0DC6BF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296" y="431426"/>
            <a:ext cx="11639408" cy="5589811"/>
          </a:xfrm>
        </p:spPr>
        <p:txBody>
          <a:bodyPr/>
          <a:lstStyle/>
          <a:p>
            <a:r>
              <a:rPr lang="da-DK" sz="3200" b="1" dirty="0">
                <a:solidFill>
                  <a:srgbClr val="FFDB00"/>
                </a:solidFill>
              </a:rPr>
              <a:t>IW-sang</a:t>
            </a:r>
          </a:p>
          <a:p>
            <a:r>
              <a:rPr lang="da-DK" sz="1800" i="1" dirty="0">
                <a:solidFill>
                  <a:srgbClr val="FFDB00"/>
                </a:solidFill>
              </a:rPr>
              <a:t>Tekst: Herning Søndre IW   Mel.: Langt højere bjerge …</a:t>
            </a:r>
          </a:p>
          <a:p>
            <a:pPr algn="l"/>
            <a:endParaRPr lang="da-DK" sz="1800" dirty="0">
              <a:solidFill>
                <a:srgbClr val="FFDB00"/>
              </a:solidFill>
            </a:endParaRP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031" y="5661126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326862"/>
              </p:ext>
            </p:extLst>
          </p:nvPr>
        </p:nvGraphicFramePr>
        <p:xfrm>
          <a:off x="2488455" y="1717571"/>
          <a:ext cx="7427167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718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5809449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>
                          <a:solidFill>
                            <a:srgbClr val="FFDB00"/>
                          </a:solidFill>
                        </a:rPr>
                        <a:t>1</a:t>
                      </a:r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Vi fødes, vi lever, </a:t>
                      </a:r>
                      <a:r>
                        <a:rPr lang="da-DK" sz="2400">
                          <a:solidFill>
                            <a:srgbClr val="FFDB00"/>
                          </a:solidFill>
                        </a:rPr>
                        <a:t>vi dør </a:t>
                      </a:r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nok engang,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men livet er vi selv om at forme,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og derfor en hyldest til livet med sang,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for mulighederne er enorme.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Hver dag, der os skænkes, miraklerne sker,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det sete afhænger af øjet, der ser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478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023" y="5943738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394" y="5704258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/>
        </p:nvGraphicFramePr>
        <p:xfrm>
          <a:off x="2198525" y="925329"/>
          <a:ext cx="779495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7825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6097125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2.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En dugdråbes spekter, en skyformation,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en skolegård med børns leg og latter,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et håndtryk, et smil, eller nik blot fra </a:t>
                      </a:r>
                      <a:r>
                        <a:rPr lang="da-DK" sz="2400" dirty="0" err="1">
                          <a:solidFill>
                            <a:srgbClr val="FFDB00"/>
                          </a:solidFill>
                        </a:rPr>
                        <a:t>no’en</a:t>
                      </a:r>
                      <a:endParaRPr lang="da-DK" sz="2400" dirty="0">
                        <a:solidFill>
                          <a:srgbClr val="FFDB00"/>
                        </a:solidFill>
                      </a:endParaRP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betyder alt for den, der det fatter.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Vi kan, hvis vi vil, sprede livsharmoni,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og hente i Inner Wheel ny energi.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6698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7035" y="5895730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658" y="5656250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E943E98-5CE5-0604-882C-CBA962B2F8BB}"/>
              </a:ext>
            </a:extLst>
          </p:cNvPr>
          <p:cNvGraphicFramePr>
            <a:graphicFrameLocks noGrp="1"/>
          </p:cNvGraphicFramePr>
          <p:nvPr/>
        </p:nvGraphicFramePr>
        <p:xfrm>
          <a:off x="2059808" y="770142"/>
          <a:ext cx="7427167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718">
                  <a:extLst>
                    <a:ext uri="{9D8B030D-6E8A-4147-A177-3AD203B41FA5}">
                      <a16:colId xmlns:a16="http://schemas.microsoft.com/office/drawing/2014/main" val="102778339"/>
                    </a:ext>
                  </a:extLst>
                </a:gridCol>
                <a:gridCol w="5809449">
                  <a:extLst>
                    <a:ext uri="{9D8B030D-6E8A-4147-A177-3AD203B41FA5}">
                      <a16:colId xmlns:a16="http://schemas.microsoft.com/office/drawing/2014/main" val="3384587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3.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En positiv tanke, et sind uden frygt,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en glæde over blot det at være,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forplanter sig </a:t>
                      </a:r>
                      <a:r>
                        <a:rPr lang="da-DK" sz="2400" i="0" dirty="0" err="1">
                          <a:solidFill>
                            <a:srgbClr val="FFDB00"/>
                          </a:solidFill>
                        </a:rPr>
                        <a:t>vid’re</a:t>
                      </a:r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, så livet </a:t>
                      </a:r>
                      <a:r>
                        <a:rPr lang="da-DK" sz="2400" i="0" dirty="0" err="1">
                          <a:solidFill>
                            <a:srgbClr val="FFDB00"/>
                          </a:solidFill>
                        </a:rPr>
                        <a:t>bli’r</a:t>
                      </a:r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 trygt,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selv trængselstider </a:t>
                      </a:r>
                      <a:r>
                        <a:rPr lang="da-DK" sz="2400" i="0" dirty="0" err="1">
                          <a:solidFill>
                            <a:srgbClr val="FFDB00"/>
                          </a:solidFill>
                        </a:rPr>
                        <a:t>bli’r</a:t>
                      </a:r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 til at bære.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Vi former det selv, dette dejlige liv</a:t>
                      </a:r>
                    </a:p>
                    <a:p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de Inner Wheel tanker har dybt perspektiv.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98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4668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C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50371-2EE6-266C-23C0-BE13AD186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6123" y="5879000"/>
            <a:ext cx="9144000" cy="790575"/>
          </a:xfrm>
        </p:spPr>
        <p:txBody>
          <a:bodyPr>
            <a:normAutofit/>
          </a:bodyPr>
          <a:lstStyle/>
          <a:p>
            <a:pPr algn="l"/>
            <a:r>
              <a:rPr lang="da-DK" sz="1800" b="1" dirty="0">
                <a:solidFill>
                  <a:srgbClr val="FFDB00"/>
                </a:solidFill>
              </a:rPr>
              <a:t>Inner Wheel Distrikt 46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759B1FFB-B22E-D456-D4C1-FF8D69546852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516" y="5639520"/>
            <a:ext cx="1047607" cy="1030055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51CAB028-BEB9-C256-D946-3E31C3400917}"/>
              </a:ext>
            </a:extLst>
          </p:cNvPr>
          <p:cNvGraphicFramePr>
            <a:graphicFrameLocks noGrp="1"/>
          </p:cNvGraphicFramePr>
          <p:nvPr/>
        </p:nvGraphicFramePr>
        <p:xfrm>
          <a:off x="2014539" y="828108"/>
          <a:ext cx="7427167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718">
                  <a:extLst>
                    <a:ext uri="{9D8B030D-6E8A-4147-A177-3AD203B41FA5}">
                      <a16:colId xmlns:a16="http://schemas.microsoft.com/office/drawing/2014/main" val="2039925792"/>
                    </a:ext>
                  </a:extLst>
                </a:gridCol>
                <a:gridCol w="5809449">
                  <a:extLst>
                    <a:ext uri="{9D8B030D-6E8A-4147-A177-3AD203B41FA5}">
                      <a16:colId xmlns:a16="http://schemas.microsoft.com/office/drawing/2014/main" val="1009256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4.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Hver dag er en gave, hver time et fund</a:t>
                      </a:r>
                      <a:r>
                        <a:rPr lang="da-DK" sz="2400" i="0" dirty="0">
                          <a:solidFill>
                            <a:srgbClr val="FFDB00"/>
                          </a:solidFill>
                        </a:rPr>
                        <a:t>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som kan forgyldes, hvis vi formår det.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Tag nænsomt de rigtige ord i din mund,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og tilgiv dem, der ikke forstår det.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Lad glæden formidle forståelsens bånd,</a:t>
                      </a:r>
                    </a:p>
                    <a:p>
                      <a:r>
                        <a:rPr lang="da-DK" sz="2400" dirty="0">
                          <a:solidFill>
                            <a:srgbClr val="FFDB00"/>
                          </a:solidFill>
                        </a:rPr>
                        <a:t>giv helheden næring af Inner </a:t>
                      </a:r>
                      <a:r>
                        <a:rPr lang="da-DK" sz="2400" dirty="0" err="1">
                          <a:solidFill>
                            <a:srgbClr val="FFDB00"/>
                          </a:solidFill>
                        </a:rPr>
                        <a:t>Wheel’s</a:t>
                      </a:r>
                      <a:r>
                        <a:rPr lang="da-DK" sz="2400">
                          <a:solidFill>
                            <a:srgbClr val="FFDB00"/>
                          </a:solidFill>
                        </a:rPr>
                        <a:t> ånd.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C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034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338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2317</Words>
  <Application>Microsoft Office PowerPoint</Application>
  <PresentationFormat>Widescreen</PresentationFormat>
  <Paragraphs>347</Paragraphs>
  <Slides>41</Slides>
  <Notes>14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41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Wingdings</vt:lpstr>
      <vt:lpstr>Office-tema</vt:lpstr>
      <vt:lpstr>Inner Wheel Distrikt 46</vt:lpstr>
      <vt:lpstr>Inner Wheel Distrikt 46</vt:lpstr>
      <vt:lpstr>Inner Wheel Distrikt 46</vt:lpstr>
      <vt:lpstr>Inner Wheel Distrikt 46</vt:lpstr>
      <vt:lpstr>Inner Wheel Distrikt 46</vt:lpstr>
      <vt:lpstr>Inner Wheel Distrikt 46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Inner Wheel Distrikt 46</vt:lpstr>
      <vt:lpstr>Inner Wheel Distrikt 46</vt:lpstr>
      <vt:lpstr>Inner Wheel Distrikt 46</vt:lpstr>
      <vt:lpstr>Inner Wheel Distrikt 46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Inner Wheel Distrikt 46</dc:title>
  <dc:creator>Familien Ladegaard</dc:creator>
  <cp:lastModifiedBy>Familien Ladegaard</cp:lastModifiedBy>
  <cp:revision>6</cp:revision>
  <dcterms:created xsi:type="dcterms:W3CDTF">2023-10-05T20:35:43Z</dcterms:created>
  <dcterms:modified xsi:type="dcterms:W3CDTF">2026-10-03T14:58:40Z</dcterms:modified>
</cp:coreProperties>
</file>